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FA4737-72BE-A59A-C6C5-A14AD0D9C60B}" v="1" dt="2024-11-19T10:58:34.9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28" autoAdjust="0"/>
    <p:restoredTop sz="94660"/>
  </p:normalViewPr>
  <p:slideViewPr>
    <p:cSldViewPr snapToGrid="0">
      <p:cViewPr varScale="1">
        <p:scale>
          <a:sx n="95" d="100"/>
          <a:sy n="95" d="100"/>
        </p:scale>
        <p:origin x="13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4F25-F39F-4594-93B1-F97297ED82B6}" type="datetimeFigureOut">
              <a:rPr lang="nl-NL" smtClean="0"/>
              <a:t>19-11-2024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5B8D5-2171-4F8A-B5D5-A298C48349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9345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4F25-F39F-4594-93B1-F97297ED82B6}" type="datetimeFigureOut">
              <a:rPr lang="nl-NL" smtClean="0"/>
              <a:t>19-11-2024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5B8D5-2171-4F8A-B5D5-A298C48349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87235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4F25-F39F-4594-93B1-F97297ED82B6}" type="datetimeFigureOut">
              <a:rPr lang="nl-NL" smtClean="0"/>
              <a:t>19-11-2024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5B8D5-2171-4F8A-B5D5-A298C48349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5777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4F25-F39F-4594-93B1-F97297ED82B6}" type="datetimeFigureOut">
              <a:rPr lang="nl-NL" smtClean="0"/>
              <a:t>19-11-2024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5B8D5-2171-4F8A-B5D5-A298C48349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4589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4F25-F39F-4594-93B1-F97297ED82B6}" type="datetimeFigureOut">
              <a:rPr lang="nl-NL" smtClean="0"/>
              <a:t>19-11-2024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5B8D5-2171-4F8A-B5D5-A298C48349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7663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4F25-F39F-4594-93B1-F97297ED82B6}" type="datetimeFigureOut">
              <a:rPr lang="nl-NL" smtClean="0"/>
              <a:t>19-11-2024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5B8D5-2171-4F8A-B5D5-A298C48349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5080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4F25-F39F-4594-93B1-F97297ED82B6}" type="datetimeFigureOut">
              <a:rPr lang="nl-NL" smtClean="0"/>
              <a:t>19-11-2024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5B8D5-2171-4F8A-B5D5-A298C48349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2211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4F25-F39F-4594-93B1-F97297ED82B6}" type="datetimeFigureOut">
              <a:rPr lang="nl-NL" smtClean="0"/>
              <a:t>19-11-2024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5B8D5-2171-4F8A-B5D5-A298C48349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6908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4F25-F39F-4594-93B1-F97297ED82B6}" type="datetimeFigureOut">
              <a:rPr lang="nl-NL" smtClean="0"/>
              <a:t>19-11-2024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5B8D5-2171-4F8A-B5D5-A298C48349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1451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4F25-F39F-4594-93B1-F97297ED82B6}" type="datetimeFigureOut">
              <a:rPr lang="nl-NL" smtClean="0"/>
              <a:t>19-11-2024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5B8D5-2171-4F8A-B5D5-A298C48349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502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4F25-F39F-4594-93B1-F97297ED82B6}" type="datetimeFigureOut">
              <a:rPr lang="nl-NL" smtClean="0"/>
              <a:t>19-11-2024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5B8D5-2171-4F8A-B5D5-A298C48349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26519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24F25-F39F-4594-93B1-F97297ED82B6}" type="datetimeFigureOut">
              <a:rPr lang="nl-NL" smtClean="0"/>
              <a:t>19-11-2024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55B8D5-2171-4F8A-B5D5-A298C48349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581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266298" y="4806246"/>
            <a:ext cx="6335713" cy="163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nl-NL" sz="2400" b="1" dirty="0" err="1">
                <a:latin typeface="Times New Roman"/>
                <a:cs typeface="Times New Roman"/>
              </a:rPr>
              <a:t>Speeldatum</a:t>
            </a:r>
            <a:r>
              <a:rPr lang="en-US" altLang="nl-NL" sz="2400" b="1" dirty="0">
                <a:latin typeface="Times New Roman"/>
                <a:cs typeface="Times New Roman"/>
              </a:rPr>
              <a:t>	: </a:t>
            </a:r>
            <a:r>
              <a:rPr lang="en-US" altLang="nl-NL" sz="2800" b="1" dirty="0" err="1">
                <a:latin typeface="Times New Roman"/>
                <a:cs typeface="Times New Roman"/>
              </a:rPr>
              <a:t>Maandag</a:t>
            </a:r>
            <a:r>
              <a:rPr lang="en-US" altLang="nl-NL" sz="2800" b="1" dirty="0">
                <a:latin typeface="Times New Roman"/>
                <a:cs typeface="Times New Roman"/>
              </a:rPr>
              <a:t> 16 </a:t>
            </a:r>
            <a:r>
              <a:rPr lang="en-US" altLang="nl-NL" sz="2800" b="1" dirty="0" err="1">
                <a:latin typeface="Times New Roman"/>
                <a:cs typeface="Times New Roman"/>
              </a:rPr>
              <a:t>december</a:t>
            </a:r>
            <a:r>
              <a:rPr lang="en-US" altLang="nl-NL" sz="2800" b="1" dirty="0">
                <a:latin typeface="Times New Roman"/>
                <a:cs typeface="Times New Roman"/>
              </a:rPr>
              <a:t> </a:t>
            </a:r>
            <a:endParaRPr lang="en-US" altLang="nl-NL" sz="2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2400" b="1" dirty="0" err="1">
                <a:latin typeface="Times New Roman"/>
                <a:cs typeface="Times New Roman"/>
              </a:rPr>
              <a:t>Tijd</a:t>
            </a:r>
            <a:r>
              <a:rPr lang="en-US" altLang="nl-NL" sz="2400" b="1" dirty="0">
                <a:latin typeface="Times New Roman"/>
                <a:cs typeface="Times New Roman"/>
              </a:rPr>
              <a:t>		: 19.00 </a:t>
            </a:r>
            <a:r>
              <a:rPr lang="en-US" altLang="nl-NL" sz="2400" b="1" dirty="0" err="1">
                <a:latin typeface="Times New Roman"/>
                <a:cs typeface="Times New Roman"/>
              </a:rPr>
              <a:t>uur</a:t>
            </a:r>
            <a:r>
              <a:rPr lang="en-US" altLang="nl-NL" sz="2400" b="1" dirty="0">
                <a:latin typeface="Times New Roman"/>
                <a:cs typeface="Times New Roman"/>
              </a:rPr>
              <a:t> tot 22.30 </a:t>
            </a:r>
            <a:r>
              <a:rPr lang="en-US" altLang="nl-NL" sz="2400" b="1" dirty="0" err="1">
                <a:latin typeface="Times New Roman"/>
                <a:cs typeface="Times New Roman"/>
              </a:rPr>
              <a:t>uur</a:t>
            </a:r>
            <a:endParaRPr lang="en-US" altLang="nl-NL" sz="2400" b="1" dirty="0">
              <a:latin typeface="Times New Roman"/>
              <a:cs typeface="Times New Roman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2400" b="1" dirty="0" err="1"/>
              <a:t>Locatie</a:t>
            </a:r>
            <a:r>
              <a:rPr lang="en-US" altLang="nl-NL" sz="2400" b="1" dirty="0"/>
              <a:t>       	: </a:t>
            </a:r>
            <a:r>
              <a:rPr lang="en-US" altLang="nl-NL" sz="2400" b="1" u="sng" dirty="0"/>
              <a:t>LVP </a:t>
            </a:r>
            <a:r>
              <a:rPr lang="en-US" altLang="nl-NL" sz="2400" b="1" u="sng" dirty="0" err="1"/>
              <a:t>Atlasstraat</a:t>
            </a:r>
            <a:endParaRPr lang="en-US" altLang="nl-NL" sz="2400" b="1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2400" b="1" dirty="0">
                <a:latin typeface="Times New Roman"/>
                <a:cs typeface="Times New Roman"/>
              </a:rPr>
              <a:t>Kosten 	: Gratis </a:t>
            </a:r>
            <a:r>
              <a:rPr lang="en-US" altLang="nl-NL" sz="2400" b="1" dirty="0" err="1">
                <a:latin typeface="Times New Roman"/>
                <a:cs typeface="Times New Roman"/>
              </a:rPr>
              <a:t>deelname</a:t>
            </a:r>
            <a:endParaRPr lang="nl-NL" altLang="nl-NL" sz="1400" b="1" dirty="0">
              <a:latin typeface="Times New Roman"/>
              <a:cs typeface="Times New Roman"/>
            </a:endParaRPr>
          </a:p>
        </p:txBody>
      </p:sp>
      <p:sp>
        <p:nvSpPr>
          <p:cNvPr id="6" name="Text Box 40"/>
          <p:cNvSpPr txBox="1">
            <a:spLocks noChangeArrowheads="1"/>
          </p:cNvSpPr>
          <p:nvPr/>
        </p:nvSpPr>
        <p:spPr bwMode="auto">
          <a:xfrm>
            <a:off x="627203" y="4502241"/>
            <a:ext cx="105670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Hapjes</a:t>
            </a:r>
          </a:p>
        </p:txBody>
      </p:sp>
      <p:sp>
        <p:nvSpPr>
          <p:cNvPr id="7" name="Rectangle 41"/>
          <p:cNvSpPr>
            <a:spLocks noChangeArrowheads="1"/>
          </p:cNvSpPr>
          <p:nvPr/>
        </p:nvSpPr>
        <p:spPr bwMode="auto">
          <a:xfrm rot="20345985">
            <a:off x="9264241" y="5578390"/>
            <a:ext cx="105670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Hapjes</a:t>
            </a:r>
          </a:p>
        </p:txBody>
      </p:sp>
      <p:sp>
        <p:nvSpPr>
          <p:cNvPr id="8" name="Rectangle 42"/>
          <p:cNvSpPr>
            <a:spLocks noChangeArrowheads="1"/>
          </p:cNvSpPr>
          <p:nvPr/>
        </p:nvSpPr>
        <p:spPr bwMode="auto">
          <a:xfrm rot="454333">
            <a:off x="-1008" y="5029636"/>
            <a:ext cx="131318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Drankjes</a:t>
            </a:r>
          </a:p>
        </p:txBody>
      </p:sp>
      <p:pic>
        <p:nvPicPr>
          <p:cNvPr id="9" name="Picture 55" descr="2880384_1_deta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8842">
            <a:off x="1668887" y="3671794"/>
            <a:ext cx="982663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4"/>
          <p:cNvSpPr>
            <a:spLocks noChangeArrowheads="1"/>
          </p:cNvSpPr>
          <p:nvPr/>
        </p:nvSpPr>
        <p:spPr bwMode="auto">
          <a:xfrm rot="614624">
            <a:off x="8618214" y="6270452"/>
            <a:ext cx="1385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Gluhwein</a:t>
            </a:r>
            <a:endParaRPr lang="nl-NL" altLang="nl-NL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45"/>
          <p:cNvSpPr>
            <a:spLocks noChangeArrowheads="1"/>
          </p:cNvSpPr>
          <p:nvPr/>
        </p:nvSpPr>
        <p:spPr bwMode="auto">
          <a:xfrm rot="572102">
            <a:off x="9688915" y="5049715"/>
            <a:ext cx="152352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Oliebollen</a:t>
            </a:r>
          </a:p>
        </p:txBody>
      </p:sp>
      <p:sp>
        <p:nvSpPr>
          <p:cNvPr id="12" name="Rectangle 46"/>
          <p:cNvSpPr>
            <a:spLocks noChangeArrowheads="1"/>
          </p:cNvSpPr>
          <p:nvPr/>
        </p:nvSpPr>
        <p:spPr bwMode="auto">
          <a:xfrm rot="21167879">
            <a:off x="10297500" y="4489182"/>
            <a:ext cx="17383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Gezelligheid</a:t>
            </a:r>
          </a:p>
        </p:txBody>
      </p:sp>
      <p:pic>
        <p:nvPicPr>
          <p:cNvPr id="13" name="Picture 49" descr="kerst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7386">
            <a:off x="10818972" y="830150"/>
            <a:ext cx="81121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0" descr="kerst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13775">
            <a:off x="9832477" y="6091295"/>
            <a:ext cx="81121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1" descr="kerst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3674">
            <a:off x="384755" y="963740"/>
            <a:ext cx="81121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54" descr="2880384_1_deta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4092">
            <a:off x="9758308" y="1757890"/>
            <a:ext cx="982662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513662" y="-73899"/>
            <a:ext cx="11347029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l-NL" sz="4400" b="1" i="1" dirty="0"/>
              <a:t>KERST-KOPPEL-TAC-TIC's – OLIEBOLLEN-DARTS - TOERNOOI</a:t>
            </a:r>
            <a:endParaRPr lang="nl-NL" altLang="nl-NL" sz="4400" b="1" i="1" dirty="0"/>
          </a:p>
        </p:txBody>
      </p:sp>
      <p:sp>
        <p:nvSpPr>
          <p:cNvPr id="20" name="Rectangle 43"/>
          <p:cNvSpPr>
            <a:spLocks noChangeArrowheads="1"/>
          </p:cNvSpPr>
          <p:nvPr/>
        </p:nvSpPr>
        <p:spPr bwMode="auto">
          <a:xfrm rot="21052236">
            <a:off x="63972" y="3972516"/>
            <a:ext cx="1072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Prijzen</a:t>
            </a:r>
          </a:p>
        </p:txBody>
      </p:sp>
      <p:sp>
        <p:nvSpPr>
          <p:cNvPr id="21" name="WordArt 8"/>
          <p:cNvSpPr>
            <a:spLocks noChangeArrowheads="1" noChangeShapeType="1" noTextEdit="1"/>
          </p:cNvSpPr>
          <p:nvPr/>
        </p:nvSpPr>
        <p:spPr bwMode="auto">
          <a:xfrm>
            <a:off x="3490162" y="1186585"/>
            <a:ext cx="5040312" cy="19431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7917"/>
              </a:avLst>
            </a:prstTxWarp>
          </a:bodyPr>
          <a:lstStyle/>
          <a:p>
            <a:pPr algn="ctr"/>
            <a:r>
              <a:rPr lang="nl-NL" sz="36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Tac-Tic's</a:t>
            </a:r>
            <a:endParaRPr lang="nl-NL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22" name="Picture 56" descr="2880384_1_deta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4092">
            <a:off x="10975514" y="5626318"/>
            <a:ext cx="982662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 Box 9"/>
          <p:cNvSpPr txBox="1">
            <a:spLocks noChangeArrowheads="1"/>
          </p:cNvSpPr>
          <p:nvPr/>
        </p:nvSpPr>
        <p:spPr bwMode="auto">
          <a:xfrm>
            <a:off x="2870391" y="6286239"/>
            <a:ext cx="6858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nl-NL" sz="800" dirty="0"/>
          </a:p>
          <a:p>
            <a:pPr algn="ctr">
              <a:spcBef>
                <a:spcPct val="0"/>
              </a:spcBef>
              <a:buNone/>
            </a:pPr>
            <a:r>
              <a:rPr lang="en-US" altLang="nl-NL" sz="1200" dirty="0" err="1">
                <a:latin typeface="Times New Roman"/>
                <a:cs typeface="Times New Roman"/>
              </a:rPr>
              <a:t>Aanmelden</a:t>
            </a:r>
            <a:r>
              <a:rPr lang="en-US" altLang="nl-NL" sz="1200" dirty="0">
                <a:latin typeface="Times New Roman"/>
                <a:cs typeface="Times New Roman"/>
              </a:rPr>
              <a:t> tot </a:t>
            </a:r>
            <a:r>
              <a:rPr lang="en-US" altLang="nl-NL" sz="1200" dirty="0" err="1">
                <a:latin typeface="Times New Roman"/>
                <a:cs typeface="Times New Roman"/>
              </a:rPr>
              <a:t>en</a:t>
            </a:r>
            <a:r>
              <a:rPr lang="en-US" altLang="nl-NL" sz="1200" dirty="0">
                <a:latin typeface="Times New Roman"/>
                <a:cs typeface="Times New Roman"/>
              </a:rPr>
              <a:t> met </a:t>
            </a:r>
            <a:r>
              <a:rPr lang="en-US" altLang="nl-NL" sz="1200" dirty="0" err="1">
                <a:latin typeface="Times New Roman"/>
                <a:cs typeface="Times New Roman"/>
              </a:rPr>
              <a:t>uiterlijk</a:t>
            </a:r>
            <a:r>
              <a:rPr lang="en-US" altLang="nl-NL" sz="1200" dirty="0">
                <a:latin typeface="Times New Roman"/>
                <a:cs typeface="Times New Roman"/>
              </a:rPr>
              <a:t> de </a:t>
            </a:r>
            <a:r>
              <a:rPr lang="en-US" altLang="nl-NL" sz="1200" dirty="0" err="1">
                <a:latin typeface="Times New Roman"/>
                <a:cs typeface="Times New Roman"/>
              </a:rPr>
              <a:t>woensdag</a:t>
            </a:r>
            <a:r>
              <a:rPr lang="en-US" altLang="nl-NL" sz="1200" dirty="0">
                <a:latin typeface="Times New Roman"/>
                <a:cs typeface="Times New Roman"/>
              </a:rPr>
              <a:t> 11 </a:t>
            </a:r>
            <a:r>
              <a:rPr lang="en-US" altLang="nl-NL" sz="1200" dirty="0" err="1">
                <a:latin typeface="Times New Roman"/>
                <a:cs typeface="Times New Roman"/>
              </a:rPr>
              <a:t>december</a:t>
            </a:r>
            <a:endParaRPr lang="en-US" altLang="nl-NL" sz="1200" dirty="0">
              <a:latin typeface="Times New Roman"/>
              <a:cs typeface="Times New Roman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l-NL" sz="1200" dirty="0"/>
              <a:t> </a:t>
            </a:r>
            <a:r>
              <a:rPr lang="en-US" altLang="nl-NL" sz="1200" dirty="0" err="1"/>
              <a:t>bij</a:t>
            </a:r>
            <a:r>
              <a:rPr lang="en-US" altLang="nl-NL" sz="1200" dirty="0"/>
              <a:t> Emma Claassen  of Ger Wortel:  per email/</a:t>
            </a:r>
            <a:r>
              <a:rPr lang="en-US" altLang="nl-NL" sz="1200" dirty="0" err="1"/>
              <a:t>telefonisch</a:t>
            </a:r>
            <a:r>
              <a:rPr lang="en-US" altLang="nl-NL" sz="1200" dirty="0"/>
              <a:t> </a:t>
            </a:r>
          </a:p>
        </p:txBody>
      </p:sp>
      <p:pic>
        <p:nvPicPr>
          <p:cNvPr id="24" name="Picture 48" descr="kerst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39257">
            <a:off x="108057" y="6059607"/>
            <a:ext cx="81121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 Box 16"/>
          <p:cNvSpPr txBox="1">
            <a:spLocks noChangeArrowheads="1"/>
          </p:cNvSpPr>
          <p:nvPr/>
        </p:nvSpPr>
        <p:spPr bwMode="auto">
          <a:xfrm>
            <a:off x="1" y="2964003"/>
            <a:ext cx="12130200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l-NL" sz="2400" b="1" i="1" dirty="0"/>
              <a:t>De </a:t>
            </a:r>
            <a:r>
              <a:rPr lang="en-US" altLang="nl-NL" sz="2400" b="1" i="1" dirty="0" err="1"/>
              <a:t>koppels</a:t>
            </a:r>
            <a:r>
              <a:rPr lang="en-US" altLang="nl-NL" sz="2400" b="1" i="1" dirty="0"/>
              <a:t> </a:t>
            </a:r>
            <a:r>
              <a:rPr lang="en-US" altLang="nl-NL" sz="2400" b="1" i="1" dirty="0" err="1"/>
              <a:t>worden</a:t>
            </a:r>
            <a:r>
              <a:rPr lang="en-US" altLang="nl-NL" sz="2400" b="1" i="1" dirty="0"/>
              <a:t> door de </a:t>
            </a:r>
            <a:r>
              <a:rPr lang="en-US" altLang="nl-NL" sz="2400" b="1" i="1" dirty="0" err="1"/>
              <a:t>wedstrijdleidingop</a:t>
            </a:r>
            <a:r>
              <a:rPr lang="en-US" altLang="nl-NL" sz="2400" b="1" i="1" dirty="0"/>
              <a:t> basis van de </a:t>
            </a:r>
            <a:r>
              <a:rPr lang="en-US" altLang="nl-NL" sz="2400" b="1" i="1" dirty="0" err="1"/>
              <a:t>niveau's</a:t>
            </a:r>
            <a:r>
              <a:rPr lang="en-US" altLang="nl-NL" sz="2400" b="1" i="1" dirty="0"/>
              <a:t> </a:t>
            </a:r>
            <a:r>
              <a:rPr lang="en-US" altLang="nl-NL" sz="2400" b="1" i="1" dirty="0" err="1"/>
              <a:t>samengesteld</a:t>
            </a:r>
            <a:r>
              <a:rPr lang="en-US" altLang="nl-NL" sz="2400" b="1" i="1" dirty="0"/>
              <a:t>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l-NL" sz="2400" b="1" i="1" dirty="0" err="1"/>
              <a:t>Voorkeurskoppels</a:t>
            </a:r>
            <a:r>
              <a:rPr lang="en-US" altLang="nl-NL" sz="2400" b="1" i="1" dirty="0"/>
              <a:t> </a:t>
            </a:r>
            <a:r>
              <a:rPr lang="en-US" altLang="nl-NL" sz="2400" b="1" i="1" dirty="0" err="1"/>
              <a:t>zijn</a:t>
            </a:r>
            <a:r>
              <a:rPr lang="en-US" altLang="nl-NL" sz="2400" b="1" i="1" dirty="0"/>
              <a:t> in </a:t>
            </a:r>
            <a:r>
              <a:rPr lang="en-US" altLang="nl-NL" sz="2400" b="1" i="1" dirty="0" err="1"/>
              <a:t>overleg</a:t>
            </a:r>
            <a:r>
              <a:rPr lang="en-US" altLang="nl-NL" sz="2400" b="1" i="1" dirty="0"/>
              <a:t> </a:t>
            </a:r>
            <a:r>
              <a:rPr lang="en-US" altLang="nl-NL" sz="2400" b="1" i="1" dirty="0" err="1"/>
              <a:t>mogelijk</a:t>
            </a:r>
            <a:endParaRPr lang="en-US" altLang="nl-NL" sz="2400" b="1" i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nl-NL" sz="800" b="1" i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l-NL" sz="2400" b="1" i="1" dirty="0"/>
              <a:t>IEDEREEN KAN DUS MEEDOEN,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l-NL" sz="2400" b="1" i="1" dirty="0"/>
              <a:t>ZELFS AL BEN JE EEN BEGINNER.</a:t>
            </a:r>
          </a:p>
        </p:txBody>
      </p:sp>
      <p:pic>
        <p:nvPicPr>
          <p:cNvPr id="1026" name="Picture 2" descr="Afbeeldingsresultaat voor dart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50709" y="1654319"/>
            <a:ext cx="1509895" cy="124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fbeeldingsresultaat voor dart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701" y="5375740"/>
            <a:ext cx="1412458" cy="1412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fbeeldingsresultaat voor darts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140" y="3388989"/>
            <a:ext cx="1481236" cy="1184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228330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Create a new document." ma:contentTypeScope="" ma:versionID="253e9c375d48f5cfb0f7a082715e357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4c57c0a7cef5fb0eee5ed95f5f6ffa93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1710850-B35B-4BAE-98DA-817362F0F7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F61AF9E-0426-4394-89B2-134C42C4E0FC}">
  <ds:schemaRefs>
    <ds:schemaRef ds:uri="http://purl.org/dc/dcmitype/"/>
    <ds:schemaRef ds:uri="http://purl.org/dc/elements/1.1/"/>
    <ds:schemaRef ds:uri="691c5d93-7406-4a48-be64-de710b50e108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www.w3.org/XML/1998/namespace"/>
    <ds:schemaRef ds:uri="58c1c451-f9b7-4ee8-ac93-ceccce8cbe43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66C4CA71-F663-4E9A-8DEF-68F75611506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c1c451-f9b7-4ee8-ac93-ceccce8cbe43"/>
    <ds:schemaRef ds:uri="691c5d93-7406-4a48-be64-de710b50e1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ad89fa4f-e4a0-4ddb-9d18-f7eeec649ffc}" enabled="0" method="" siteId="{ad89fa4f-e4a0-4ddb-9d18-f7eeec649f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88</Words>
  <Application>Microsoft Office PowerPoint</Application>
  <PresentationFormat>Breedbeeld</PresentationFormat>
  <Paragraphs>21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Times New Roman</vt:lpstr>
      <vt:lpstr>Kantoorthema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Wortel, Ger</dc:creator>
  <cp:lastModifiedBy>Mommers, Julian</cp:lastModifiedBy>
  <cp:revision>21</cp:revision>
  <dcterms:created xsi:type="dcterms:W3CDTF">2016-11-15T15:05:51Z</dcterms:created>
  <dcterms:modified xsi:type="dcterms:W3CDTF">2024-11-19T11:27:19Z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0x010100142010E52696904EA28E63C16B6EF857</vt:lpwstr>
  </property>
  <property fmtid="{D5CDD505-2E9C-101B-9397-08002B2CF9AE}" pid="3" name="Order">
    <vt:r8>100</vt:r8>
  </property>
  <property fmtid="{D5CDD505-2E9C-101B-9397-08002B2CF9AE}" pid="4" name="MediaServiceImageTags">
    <vt:lpwstr/>
  </property>
</Properties>
</file>