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6256000" cy="9144000"/>
  <p:notesSz cx="6669088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70" y="96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mmers, Julian" userId="0f31151d-fc0f-4f1a-9c6f-338016776f5b" providerId="ADAL" clId="{2D17268E-5F64-4D0D-9C4B-279FAB46704B}"/>
    <pc:docChg chg="modSld">
      <pc:chgData name="Mommers, Julian" userId="0f31151d-fc0f-4f1a-9c6f-338016776f5b" providerId="ADAL" clId="{2D17268E-5F64-4D0D-9C4B-279FAB46704B}" dt="2024-12-12T12:25:15.158" v="20" actId="20577"/>
      <pc:docMkLst>
        <pc:docMk/>
      </pc:docMkLst>
      <pc:sldChg chg="modSp mod">
        <pc:chgData name="Mommers, Julian" userId="0f31151d-fc0f-4f1a-9c6f-338016776f5b" providerId="ADAL" clId="{2D17268E-5F64-4D0D-9C4B-279FAB46704B}" dt="2024-12-12T12:25:15.158" v="20" actId="20577"/>
        <pc:sldMkLst>
          <pc:docMk/>
          <pc:sldMk cId="2013083199" sldId="256"/>
        </pc:sldMkLst>
        <pc:spChg chg="mod">
          <ac:chgData name="Mommers, Julian" userId="0f31151d-fc0f-4f1a-9c6f-338016776f5b" providerId="ADAL" clId="{2D17268E-5F64-4D0D-9C4B-279FAB46704B}" dt="2024-12-12T12:24:58.052" v="16" actId="20577"/>
          <ac:spMkLst>
            <pc:docMk/>
            <pc:sldMk cId="2013083199" sldId="256"/>
            <ac:spMk id="7" creationId="{00000000-0000-0000-0000-000000000000}"/>
          </ac:spMkLst>
        </pc:spChg>
        <pc:spChg chg="mod">
          <ac:chgData name="Mommers, Julian" userId="0f31151d-fc0f-4f1a-9c6f-338016776f5b" providerId="ADAL" clId="{2D17268E-5F64-4D0D-9C4B-279FAB46704B}" dt="2024-12-12T12:25:15.158" v="20" actId="20577"/>
          <ac:spMkLst>
            <pc:docMk/>
            <pc:sldMk cId="2013083199" sldId="256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569"/>
            <a:ext cx="13817600" cy="196003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903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349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4113" y="5875867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4113" y="3875619"/>
            <a:ext cx="138176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227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1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31468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84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1" y="2046817"/>
            <a:ext cx="718255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1" y="2899833"/>
            <a:ext cx="718255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7824" y="2046817"/>
            <a:ext cx="718537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7824" y="2899833"/>
            <a:ext cx="718537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768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34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8532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1" y="364067"/>
            <a:ext cx="5348113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4" y="364068"/>
            <a:ext cx="908755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1" y="1913468"/>
            <a:ext cx="5348113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895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6290" y="6400801"/>
            <a:ext cx="97536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6290" y="7156452"/>
            <a:ext cx="97536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17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02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199" y="488951"/>
            <a:ext cx="2743201" cy="104013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488951"/>
            <a:ext cx="7958668" cy="104013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714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133602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12800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2C309-A2E2-4435-8D85-3977C3D31F1D}" type="datetimeFigureOut">
              <a:rPr lang="nl-NL" smtClean="0"/>
              <a:t>12-12-2024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554134" y="8475135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650133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966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hyperlink" Target="http://www.google.nl/url?sa=i&amp;rct=j&amp;q=&amp;esrc=s&amp;frm=1&amp;source=images&amp;cd=&amp;cad=rja&amp;uact=8&amp;ved=0CAcQjRw&amp;url=http://www.kasteellimbricht.eu/bowlen-in-sittard-geleen/6/td/bowling-actie-in-sittard-geleen/73/&amp;ei=Oo9TVKudJcbBPOThgaAL&amp;bvm=bv.78677474,d.ZWU&amp;psig=AFQjCNG3wdxtV-5cvZn2UxRMr7Ld68bTqg&amp;ust=141484870337502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nevenfotografie.nl/wp-content/uploads/2010/03/MG_3478.jpg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encrypted-tbn2.gstatic.com/images?q=tbn:ANd9GcTKfPdOWOuvrGjF_3M7eQWciC8_6iPKn1-5Z1fWn36P5ik-dAc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62" y="7319769"/>
            <a:ext cx="1868775" cy="12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31601" y="329521"/>
            <a:ext cx="5141600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5400" dirty="0"/>
              <a:t>BOWLING</a:t>
            </a:r>
          </a:p>
          <a:p>
            <a:pPr algn="ctr"/>
            <a:r>
              <a:rPr lang="nl-NL" sz="2800" dirty="0"/>
              <a:t>Met vooraf saté of schnitzel menu</a:t>
            </a:r>
          </a:p>
          <a:p>
            <a:pPr algn="ctr"/>
            <a:r>
              <a:rPr lang="nl-NL" sz="1200" dirty="0"/>
              <a:t>(consumpties zijn voor eigen rekening)</a:t>
            </a:r>
          </a:p>
          <a:p>
            <a:pPr algn="ctr"/>
            <a:endParaRPr lang="nl-NL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731659" y="1973394"/>
            <a:ext cx="616530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 b="1" i="1" dirty="0">
                <a:latin typeface="Arial" charset="0"/>
                <a:cs typeface="Arial" charset="0"/>
              </a:rPr>
              <a:t>Wat hebben wij voor u geregeld: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 dirty="0">
                <a:latin typeface="Arial" charset="0"/>
                <a:cs typeface="Arial" charset="0"/>
              </a:rPr>
              <a:t>Van 18.30 uur t/m 20.00 uur saté of schnitzel menu.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 dirty="0">
                <a:latin typeface="Arial" charset="0"/>
                <a:cs typeface="Arial" charset="0"/>
              </a:rPr>
              <a:t>Daarna van 20.00 uur t/m 21.00 uur bowlen.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400" dirty="0">
                <a:latin typeface="Arial" charset="0"/>
                <a:cs typeface="Arial" charset="0"/>
              </a:rPr>
              <a:t>Geef wel even door als je </a:t>
            </a:r>
            <a:r>
              <a:rPr lang="nl-NL" sz="1400" b="1" u="sng" dirty="0">
                <a:latin typeface="Arial" charset="0"/>
                <a:cs typeface="Arial" charset="0"/>
              </a:rPr>
              <a:t>niet</a:t>
            </a:r>
            <a:r>
              <a:rPr lang="nl-NL" sz="1400" dirty="0">
                <a:latin typeface="Arial" charset="0"/>
                <a:cs typeface="Arial" charset="0"/>
              </a:rPr>
              <a:t> wilt bowlen !</a:t>
            </a:r>
          </a:p>
        </p:txBody>
      </p:sp>
      <p:pic>
        <p:nvPicPr>
          <p:cNvPr id="1026" name="Picture 2" descr="http://www.nevenfotografie.nl/wp-content/uploads/2010/03/MG_3478-300x20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-26150888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/>
          <p:cNvSpPr/>
          <p:nvPr/>
        </p:nvSpPr>
        <p:spPr>
          <a:xfrm>
            <a:off x="2985550" y="3146528"/>
            <a:ext cx="6832319" cy="28931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 u="sng" dirty="0"/>
              <a:t>W</a:t>
            </a:r>
            <a:r>
              <a:rPr lang="nl-NL" b="1" u="sng" dirty="0"/>
              <a:t>anneer	</a:t>
            </a:r>
            <a:r>
              <a:rPr lang="nl-NL" b="1" dirty="0"/>
              <a:t>	: vrijdag 24-01-2025</a:t>
            </a:r>
            <a:br>
              <a:rPr lang="nl-NL" b="1" dirty="0"/>
            </a:br>
            <a:r>
              <a:rPr lang="nl-NL" b="1" u="sng" dirty="0"/>
              <a:t>Hoe laat	</a:t>
            </a:r>
            <a:r>
              <a:rPr lang="nl-NL" b="1" dirty="0"/>
              <a:t>	: vanaf 18.15 uur tot 21.00 uur.</a:t>
            </a:r>
            <a:br>
              <a:rPr lang="nl-NL" b="1" dirty="0"/>
            </a:br>
            <a:r>
              <a:rPr lang="nl-NL" b="1" u="sng" dirty="0"/>
              <a:t>Voor wie	</a:t>
            </a:r>
            <a:r>
              <a:rPr lang="nl-NL" b="1" dirty="0"/>
              <a:t>	: leden met partner en thuiswonende </a:t>
            </a:r>
          </a:p>
          <a:p>
            <a:r>
              <a:rPr lang="nl-NL" b="1" dirty="0"/>
              <a:t>		  kinderen (minimale leeftijd 10 jaar).       </a:t>
            </a:r>
            <a:br>
              <a:rPr lang="nl-NL" b="1" dirty="0"/>
            </a:br>
            <a:r>
              <a:rPr lang="nl-NL" b="1" u="sng" dirty="0"/>
              <a:t>Waar</a:t>
            </a:r>
            <a:r>
              <a:rPr lang="nl-NL" b="1" dirty="0"/>
              <a:t>		: De Dolfijn</a:t>
            </a:r>
          </a:p>
          <a:p>
            <a:r>
              <a:rPr lang="nl-NL" b="1" dirty="0"/>
              <a:t>                                     Ringbaan Oost 2a</a:t>
            </a:r>
          </a:p>
          <a:p>
            <a:r>
              <a:rPr lang="nl-NL" b="1" dirty="0"/>
              <a:t>                                     5013 CA Tilburg </a:t>
            </a:r>
          </a:p>
          <a:p>
            <a:r>
              <a:rPr lang="nl-NL" b="1" dirty="0"/>
              <a:t>                                     013-2037138 </a:t>
            </a:r>
            <a:br>
              <a:rPr lang="nl-NL" b="1" dirty="0"/>
            </a:br>
            <a:r>
              <a:rPr lang="nl-NL" b="1" u="sng" dirty="0"/>
              <a:t>Eigen bijdrage</a:t>
            </a:r>
            <a:r>
              <a:rPr lang="nl-NL" b="1" dirty="0"/>
              <a:t>	: €10 per persoon</a:t>
            </a:r>
          </a:p>
          <a:p>
            <a:r>
              <a:rPr lang="nl-NL" b="1" u="sng" dirty="0" err="1"/>
              <a:t>Introduce’s</a:t>
            </a:r>
            <a:r>
              <a:rPr lang="nl-NL" b="1" dirty="0"/>
              <a:t>	: Indien mogelijk tegen kostprijs 26 euro pp.</a:t>
            </a:r>
            <a:endParaRPr lang="nl-NL" u="sng" dirty="0"/>
          </a:p>
        </p:txBody>
      </p:sp>
      <p:sp>
        <p:nvSpPr>
          <p:cNvPr id="10" name="Tekstvak 9"/>
          <p:cNvSpPr txBox="1"/>
          <p:nvPr/>
        </p:nvSpPr>
        <p:spPr>
          <a:xfrm>
            <a:off x="6056779" y="7866"/>
            <a:ext cx="438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 Personeelsvereniging organiseert voor U:</a:t>
            </a:r>
          </a:p>
        </p:txBody>
      </p:sp>
      <p:sp>
        <p:nvSpPr>
          <p:cNvPr id="11" name="Rechthoek 10"/>
          <p:cNvSpPr/>
          <p:nvPr/>
        </p:nvSpPr>
        <p:spPr>
          <a:xfrm>
            <a:off x="3860289" y="6692353"/>
            <a:ext cx="8010334" cy="19389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900" b="1" dirty="0"/>
              <a:t>-----------------------------------------------------------------------------------------------------------------------------------------------------------------------------------------------</a:t>
            </a:r>
            <a:br>
              <a:rPr lang="en-US" sz="900" b="1" dirty="0"/>
            </a:br>
            <a:r>
              <a:rPr lang="en-US" sz="1200" b="1" dirty="0"/>
              <a:t>                                                                                      </a:t>
            </a:r>
            <a:r>
              <a:rPr lang="en-US" sz="1200" dirty="0"/>
              <a:t>Bowling  </a:t>
            </a:r>
            <a:br>
              <a:rPr lang="en-US" sz="1200" dirty="0"/>
            </a:br>
            <a:r>
              <a:rPr lang="en-US" sz="1200" b="1" dirty="0" err="1"/>
              <a:t>Opgeven</a:t>
            </a:r>
            <a:r>
              <a:rPr lang="en-US" sz="1200" b="1" dirty="0"/>
              <a:t> </a:t>
            </a:r>
            <a:r>
              <a:rPr lang="en-US" sz="1200" b="1" dirty="0" err="1"/>
              <a:t>kan</a:t>
            </a:r>
            <a:r>
              <a:rPr lang="en-US" sz="1200" b="1" dirty="0"/>
              <a:t> </a:t>
            </a:r>
            <a:r>
              <a:rPr lang="en-US" sz="1200" b="1" dirty="0" err="1"/>
              <a:t>bij</a:t>
            </a:r>
            <a:r>
              <a:rPr lang="en-US" sz="1200" b="1" dirty="0"/>
              <a:t> Emma Claassen t/m </a:t>
            </a:r>
            <a:r>
              <a:rPr lang="en-US" sz="1200" b="1" dirty="0" err="1"/>
              <a:t>vrijdag</a:t>
            </a:r>
            <a:r>
              <a:rPr lang="en-US" sz="1200" b="1" dirty="0"/>
              <a:t> 10 </a:t>
            </a:r>
            <a:r>
              <a:rPr lang="en-US" sz="1200" b="1" dirty="0" err="1"/>
              <a:t>januari</a:t>
            </a:r>
            <a:r>
              <a:rPr lang="en-US" sz="1200" b="1"/>
              <a:t> 2025</a:t>
            </a:r>
            <a:endParaRPr lang="en-US" sz="1200" b="1" dirty="0">
              <a:cs typeface="Calibri"/>
            </a:endParaRPr>
          </a:p>
          <a:p>
            <a:r>
              <a:rPr lang="en-US" sz="1200" b="1" dirty="0"/>
              <a:t>Naam…………………………………..…………………………………………………..</a:t>
            </a:r>
          </a:p>
          <a:p>
            <a:r>
              <a:rPr lang="en-US" sz="1200" b="1" dirty="0" err="1"/>
              <a:t>Afdeling</a:t>
            </a:r>
            <a:r>
              <a:rPr lang="en-US" sz="1200" b="1" dirty="0"/>
              <a:t>….………………………….…………………………………………………….    </a:t>
            </a:r>
          </a:p>
          <a:p>
            <a:r>
              <a:rPr lang="en-US" sz="1200" b="1" dirty="0" err="1"/>
              <a:t>Deelnemer</a:t>
            </a:r>
            <a:r>
              <a:rPr lang="en-US" sz="1200" b="1" dirty="0"/>
              <a:t>(s)……………………………………………………………………………</a:t>
            </a:r>
          </a:p>
          <a:p>
            <a:r>
              <a:rPr lang="en-US" sz="1200" b="1" dirty="0"/>
              <a:t>Kind(</a:t>
            </a:r>
            <a:r>
              <a:rPr lang="en-US" sz="1200" b="1" dirty="0" err="1"/>
              <a:t>eren</a:t>
            </a:r>
            <a:r>
              <a:rPr lang="en-US" sz="1200" b="1" dirty="0"/>
              <a:t>) incl </a:t>
            </a:r>
            <a:r>
              <a:rPr lang="en-US" sz="1200" b="1" dirty="0" err="1"/>
              <a:t>leeftijd</a:t>
            </a:r>
            <a:r>
              <a:rPr lang="en-US" sz="1200" b="1" dirty="0"/>
              <a:t>……………………………………………………………..</a:t>
            </a:r>
          </a:p>
          <a:p>
            <a:r>
              <a:rPr lang="en-US" sz="1200" b="1" dirty="0" err="1"/>
              <a:t>Doet</a:t>
            </a:r>
            <a:r>
              <a:rPr lang="en-US" sz="1200" b="1" dirty="0"/>
              <a:t> </a:t>
            </a:r>
            <a:r>
              <a:rPr lang="en-US" sz="1200" b="1" dirty="0" err="1"/>
              <a:t>wel</a:t>
            </a:r>
            <a:r>
              <a:rPr lang="en-US" sz="1200" b="1" dirty="0"/>
              <a:t>/</a:t>
            </a:r>
            <a:r>
              <a:rPr lang="en-US" sz="1200" b="1" dirty="0" err="1"/>
              <a:t>niet</a:t>
            </a:r>
            <a:r>
              <a:rPr lang="en-US" sz="1200" b="1" dirty="0"/>
              <a:t> mee met </a:t>
            </a:r>
            <a:r>
              <a:rPr lang="en-US" sz="1200" b="1" dirty="0" err="1"/>
              <a:t>bowlen</a:t>
            </a:r>
            <a:r>
              <a:rPr lang="en-US" sz="1200" b="1" dirty="0"/>
              <a:t>……………………………………………….</a:t>
            </a:r>
            <a:br>
              <a:rPr lang="en-US" sz="900" b="1" dirty="0"/>
            </a:br>
            <a:r>
              <a:rPr lang="en-US" sz="900" b="1" dirty="0"/>
              <a:t>         </a:t>
            </a:r>
            <a:br>
              <a:rPr lang="en-US" sz="900" b="1" dirty="0"/>
            </a:br>
            <a:r>
              <a:rPr lang="en-US" sz="900" b="1" dirty="0"/>
              <a:t>let op !!            Eigen </a:t>
            </a:r>
            <a:r>
              <a:rPr lang="en-US" sz="900" b="1" dirty="0" err="1"/>
              <a:t>bijdrage</a:t>
            </a:r>
            <a:r>
              <a:rPr lang="en-US" sz="900" b="1" dirty="0"/>
              <a:t> </a:t>
            </a:r>
            <a:r>
              <a:rPr lang="en-US" sz="900" b="1" dirty="0" err="1"/>
              <a:t>betalen</a:t>
            </a:r>
            <a:r>
              <a:rPr lang="en-US" sz="900" b="1" dirty="0"/>
              <a:t> per bank is </a:t>
            </a:r>
            <a:r>
              <a:rPr lang="en-US" sz="900" b="1" dirty="0" err="1"/>
              <a:t>mogelijk</a:t>
            </a:r>
            <a:r>
              <a:rPr lang="en-US" sz="900" b="1" dirty="0"/>
              <a:t> op </a:t>
            </a:r>
            <a:r>
              <a:rPr lang="en-US" sz="900" b="1" dirty="0" err="1"/>
              <a:t>rekening</a:t>
            </a:r>
            <a:r>
              <a:rPr lang="en-US" sz="900" b="1" dirty="0"/>
              <a:t> nr NL26RABO 0126332096 </a:t>
            </a:r>
            <a:br>
              <a:rPr lang="en-US" sz="900" b="1" dirty="0"/>
            </a:br>
            <a:r>
              <a:rPr lang="en-US" sz="900" b="1" dirty="0"/>
              <a:t>                           </a:t>
            </a:r>
            <a:r>
              <a:rPr lang="en-US" sz="900" b="1" dirty="0" err="1"/>
              <a:t>tnv</a:t>
            </a:r>
            <a:r>
              <a:rPr lang="en-US" sz="900" b="1" dirty="0"/>
              <a:t> The Energy Entertainment Club te Tilburg (</a:t>
            </a:r>
            <a:r>
              <a:rPr lang="en-US" sz="900" b="1" dirty="0" err="1"/>
              <a:t>geef</a:t>
            </a:r>
            <a:r>
              <a:rPr lang="en-US" sz="900" b="1" dirty="0"/>
              <a:t> </a:t>
            </a:r>
            <a:r>
              <a:rPr lang="en-US" sz="900" b="1" dirty="0" err="1"/>
              <a:t>wel</a:t>
            </a:r>
            <a:r>
              <a:rPr lang="en-US" sz="900" b="1" dirty="0"/>
              <a:t> even </a:t>
            </a:r>
            <a:r>
              <a:rPr lang="en-US" sz="900" b="1" dirty="0" err="1"/>
              <a:t>aan</a:t>
            </a:r>
            <a:r>
              <a:rPr lang="en-US" sz="900" b="1" dirty="0"/>
              <a:t> Emma door </a:t>
            </a:r>
            <a:r>
              <a:rPr lang="en-US" sz="900" b="1" dirty="0" err="1"/>
              <a:t>dat</a:t>
            </a:r>
            <a:r>
              <a:rPr lang="en-US" sz="900" b="1" dirty="0"/>
              <a:t> je per bank </a:t>
            </a:r>
            <a:r>
              <a:rPr lang="en-US" sz="900" b="1" dirty="0" err="1"/>
              <a:t>betaald</a:t>
            </a:r>
            <a:r>
              <a:rPr lang="en-US" sz="900" b="1" dirty="0"/>
              <a:t>)</a:t>
            </a:r>
            <a:endParaRPr lang="nl-NL" sz="9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184" y="398416"/>
            <a:ext cx="3149158" cy="1765778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8200" y="4650180"/>
            <a:ext cx="2148412" cy="136717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59D3DED-2B5A-4BAD-B87B-94E8F3E5EF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86320" y="500108"/>
            <a:ext cx="4569157" cy="271637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0DEC943C-3D67-49EF-90C4-AE9C668D8E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175" y="4499992"/>
            <a:ext cx="2050185" cy="176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831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B7830FB-CA53-4314-BE10-3E995DF09D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2DD7B0-9F55-40CE-A610-ECD60BDD01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A4EC91-DE19-4E07-ABEE-E4ACA17EEA56}">
  <ds:schemaRefs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58c1c451-f9b7-4ee8-ac93-ceccce8cbe43"/>
    <ds:schemaRef ds:uri="691c5d93-7406-4a48-be64-de710b50e108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218</Words>
  <Application>Microsoft Office PowerPoint</Application>
  <PresentationFormat>Aangepast</PresentationFormat>
  <Paragraphs>20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Kantoorthema</vt:lpstr>
      <vt:lpstr>PowerPoint-presentatie</vt:lpstr>
    </vt:vector>
  </TitlesOfParts>
  <Company>Enexis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63</cp:revision>
  <cp:lastPrinted>2018-12-21T15:11:20Z</cp:lastPrinted>
  <dcterms:created xsi:type="dcterms:W3CDTF">2013-08-27T07:31:48Z</dcterms:created>
  <dcterms:modified xsi:type="dcterms:W3CDTF">2024-12-12T12:25:16Z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MediaServiceImageTags">
    <vt:lpwstr/>
  </property>
</Properties>
</file>