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E9EC0D-5283-CCE2-FBF4-352C2CF9E2AC}" v="4" dt="2025-01-24T05:51:33.692"/>
    <p1510:client id="{DB9C15FC-2C4B-DE84-AFE0-69EE408CB98D}" v="18" dt="2025-01-23T15:41:57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24-1-2025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dirty="0" err="1">
                <a:latin typeface="Times New Roman"/>
                <a:cs typeface="Times New Roman"/>
              </a:rPr>
              <a:t>Speeldatum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  17 </a:t>
            </a:r>
            <a:r>
              <a:rPr lang="en-US" altLang="nl-NL" sz="2800" b="1" dirty="0" err="1">
                <a:latin typeface="Times New Roman"/>
                <a:cs typeface="Times New Roman"/>
              </a:rPr>
              <a:t>februari</a:t>
            </a:r>
            <a:r>
              <a:rPr lang="en-US" altLang="nl-NL" sz="2800" b="1" dirty="0">
                <a:latin typeface="Times New Roman"/>
                <a:cs typeface="Times New Roman"/>
              </a:rPr>
              <a:t> 2025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Tijd</a:t>
            </a:r>
            <a:r>
              <a:rPr lang="en-US" altLang="nl-NL" b="1" dirty="0">
                <a:latin typeface="Times New Roman"/>
                <a:cs typeface="Times New Roman"/>
              </a:rPr>
              <a:t>		: 19.00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r>
              <a:rPr lang="en-US" altLang="nl-NL" b="1" dirty="0">
                <a:latin typeface="Times New Roman"/>
                <a:cs typeface="Times New Roman"/>
              </a:rPr>
              <a:t> tot 22.00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endParaRPr lang="en-US" altLang="nl-NL" b="1" dirty="0">
              <a:latin typeface="Times New Roman"/>
              <a:cs typeface="Times New Roman"/>
            </a:endParaRPr>
          </a:p>
          <a:p>
            <a:pPr algn="l" eaLnBrk="1" hangingPunct="1"/>
            <a:r>
              <a:rPr lang="en-US" altLang="nl-NL" b="1" dirty="0" err="1"/>
              <a:t>Locatie</a:t>
            </a:r>
            <a:r>
              <a:rPr lang="en-US" altLang="nl-NL" b="1" dirty="0"/>
              <a:t>	: </a:t>
            </a:r>
            <a:r>
              <a:rPr lang="en-US" altLang="nl-NL" b="1" dirty="0" err="1"/>
              <a:t>Magazijngebouw</a:t>
            </a:r>
            <a:r>
              <a:rPr lang="en-US" altLang="nl-NL" b="1" dirty="0"/>
              <a:t>              		   		   </a:t>
            </a:r>
            <a:r>
              <a:rPr lang="en-US" altLang="nl-NL" b="1" dirty="0" err="1"/>
              <a:t>Atlasstraat</a:t>
            </a:r>
            <a:r>
              <a:rPr lang="en-US" altLang="nl-NL" b="1" dirty="0"/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 dirty="0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 dirty="0"/>
              <a:t> </a:t>
            </a:r>
            <a:r>
              <a:rPr lang="en-US" altLang="nl-NL" b="1" i="1" dirty="0" err="1"/>
              <a:t>Indeling</a:t>
            </a:r>
            <a:r>
              <a:rPr lang="en-US" altLang="nl-NL" b="1" i="1" dirty="0"/>
              <a:t> in </a:t>
            </a:r>
            <a:r>
              <a:rPr lang="en-US" altLang="nl-NL" b="1" i="1" dirty="0" err="1"/>
              <a:t>poules</a:t>
            </a:r>
            <a:r>
              <a:rPr lang="en-US" altLang="nl-NL" b="1" i="1" dirty="0"/>
              <a:t> op basis van het </a:t>
            </a:r>
            <a:r>
              <a:rPr lang="en-US" altLang="nl-NL" b="1" i="1" dirty="0" err="1"/>
              <a:t>spelniveau</a:t>
            </a:r>
            <a:r>
              <a:rPr lang="en-US" altLang="nl-NL" b="1" i="1" dirty="0"/>
              <a:t>. </a:t>
            </a:r>
            <a:r>
              <a:rPr lang="en-US" altLang="nl-NL" b="1" i="1" dirty="0" err="1"/>
              <a:t>Iedereen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heeft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kans</a:t>
            </a:r>
            <a:r>
              <a:rPr lang="en-US" altLang="nl-NL" b="1" i="1" dirty="0"/>
              <a:t> om te </a:t>
            </a:r>
            <a:r>
              <a:rPr lang="en-US" altLang="nl-NL" b="1" i="1" dirty="0" err="1"/>
              <a:t>winnen</a:t>
            </a:r>
            <a:endParaRPr lang="en-US" altLang="nl-NL" b="1" i="1" dirty="0"/>
          </a:p>
          <a:p>
            <a:pPr algn="ctr" eaLnBrk="1" hangingPunct="1"/>
            <a:endParaRPr lang="en-US" altLang="nl-NL" sz="600" b="1" i="1" dirty="0"/>
          </a:p>
          <a:p>
            <a:pPr algn="ctr" eaLnBrk="1" hangingPunct="1"/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 dirty="0"/>
          </a:p>
          <a:p>
            <a:pPr eaLnBrk="1" hangingPunct="1"/>
            <a:r>
              <a:rPr lang="en-US" altLang="nl-NL" b="1" i="1" dirty="0"/>
              <a:t>-  </a:t>
            </a:r>
            <a:r>
              <a:rPr lang="en-US" altLang="nl-NL" b="1" i="1" dirty="0" err="1"/>
              <a:t>aangepaste</a:t>
            </a:r>
            <a:r>
              <a:rPr lang="en-US" altLang="nl-NL" b="1" i="1" dirty="0"/>
              <a:t> regels </a:t>
            </a:r>
            <a:r>
              <a:rPr lang="en-US" altLang="nl-NL" b="1" i="1" dirty="0" err="1"/>
              <a:t>voor</a:t>
            </a:r>
            <a:r>
              <a:rPr lang="en-US" altLang="nl-NL" b="1" i="1" dirty="0"/>
              <a:t> beginners</a:t>
            </a:r>
          </a:p>
          <a:p>
            <a:pPr eaLnBrk="1" hangingPunct="1"/>
            <a:r>
              <a:rPr lang="nl-NL" altLang="nl-NL" b="1" i="1" dirty="0"/>
              <a:t>-  incl. </a:t>
            </a:r>
            <a:r>
              <a:rPr lang="nl-NL" altLang="nl-NL" b="1" i="1" dirty="0" err="1"/>
              <a:t>evt</a:t>
            </a:r>
            <a:r>
              <a:rPr lang="nl-NL" altLang="nl-NL" b="1" i="1" dirty="0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0110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 dirty="0"/>
              <a:t>DARTS</a:t>
            </a:r>
            <a:endParaRPr lang="nl-NL" altLang="nl-NL" sz="8800" b="1" i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dirty="0" err="1"/>
              <a:t>Aanmelden</a:t>
            </a:r>
            <a:r>
              <a:rPr lang="en-US" altLang="nl-NL" sz="1600" dirty="0"/>
              <a:t> tot en met </a:t>
            </a:r>
            <a:r>
              <a:rPr lang="en-US" altLang="nl-NL" sz="1600" dirty="0" err="1"/>
              <a:t>uiterlijk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vrijdag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vooraf</a:t>
            </a:r>
            <a:r>
              <a:rPr lang="en-US" altLang="nl-NL" sz="1600" dirty="0"/>
              <a:t> 12.00 </a:t>
            </a:r>
            <a:r>
              <a:rPr lang="en-US" altLang="nl-NL" sz="1600" dirty="0" err="1"/>
              <a:t>bij</a:t>
            </a:r>
            <a:r>
              <a:rPr lang="en-US" altLang="nl-NL" sz="1600" dirty="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en/of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BB543F-E37E-71EA-DD09-BC391938B88B}"/>
              </a:ext>
            </a:extLst>
          </p:cNvPr>
          <p:cNvSpPr txBox="1"/>
          <p:nvPr/>
        </p:nvSpPr>
        <p:spPr>
          <a:xfrm>
            <a:off x="5605225" y="3288524"/>
            <a:ext cx="54095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dirty="0"/>
              <a:t>Reserveer ook alvast in je agenda: </a:t>
            </a:r>
          </a:p>
          <a:p>
            <a:pPr algn="ctr"/>
            <a:r>
              <a:rPr lang="nl-NL" dirty="0"/>
              <a:t> 17-03,  28-04  en  26-05</a:t>
            </a:r>
            <a:endParaRPr lang="nl-N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F0F26C-553A-4EFF-9FC0-4A408002D6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206EBF-1564-4BB1-87BC-D01F1FBF79D0}">
  <ds:schemaRefs>
    <ds:schemaRef ds:uri="58c1c451-f9b7-4ee8-ac93-ceccce8cbe43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691c5d93-7406-4a48-be64-de710b50e108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104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89</cp:revision>
  <dcterms:created xsi:type="dcterms:W3CDTF">2016-12-23T16:15:24Z</dcterms:created>
  <dcterms:modified xsi:type="dcterms:W3CDTF">2025-01-24T05:52:13Z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