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797675" cy="987266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7DC2A5-2D78-247D-7182-97B7141FCA63}" v="178" dt="2025-02-25T08:56:12.9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345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7624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8152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894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6032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786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440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3867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680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35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0940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0FE9B-D517-4E91-8A9C-E989F826191E}" type="datetimeFigureOut">
              <a:rPr lang="nl-NL" smtClean="0"/>
              <a:t>25-2-2025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377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5" descr="http://t1.gstatic.com/images?q=tbn:ANd9GcQf2FqGl_8UNwHUqUsXARqz7TatJIR5mJfvvvXmItC-H6IWhPUsE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8252">
            <a:off x="10395405" y="5093659"/>
            <a:ext cx="1471225" cy="1365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5" descr="http://t1.gstatic.com/images?q=tbn:ANd9GcQf2FqGl_8UNwHUqUsXARqz7TatJIR5mJfvvvXmItC-H6IWhPUsE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1715" flipH="1">
            <a:off x="9117136" y="631744"/>
            <a:ext cx="2951205" cy="24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hoek 3"/>
          <p:cNvSpPr/>
          <p:nvPr/>
        </p:nvSpPr>
        <p:spPr>
          <a:xfrm>
            <a:off x="2987731" y="3592193"/>
            <a:ext cx="8176438" cy="255454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nl-NL" sz="1600" b="1" dirty="0"/>
              <a:t>Eigen </a:t>
            </a:r>
            <a:r>
              <a:rPr lang="en-US" altLang="nl-NL" sz="1600" b="1" dirty="0" err="1"/>
              <a:t>bijdrage</a:t>
            </a:r>
            <a:r>
              <a:rPr lang="en-US" altLang="nl-NL" sz="1600" b="1" dirty="0"/>
              <a:t> is 8,00 euro. Eigen </a:t>
            </a:r>
            <a:r>
              <a:rPr lang="en-US" altLang="nl-NL" sz="1600" b="1" dirty="0" err="1"/>
              <a:t>bijdrage</a:t>
            </a:r>
            <a:r>
              <a:rPr lang="en-US" altLang="nl-NL" sz="1600" b="1" dirty="0"/>
              <a:t> is </a:t>
            </a:r>
            <a:r>
              <a:rPr lang="en-US" altLang="nl-NL" sz="1600" b="1" dirty="0" err="1"/>
              <a:t>inclusief</a:t>
            </a:r>
            <a:r>
              <a:rPr lang="en-US" altLang="nl-NL" sz="1600" b="1" dirty="0"/>
              <a:t> 1 </a:t>
            </a:r>
            <a:r>
              <a:rPr lang="en-US" altLang="nl-NL" sz="1600" b="1" dirty="0" err="1"/>
              <a:t>potje</a:t>
            </a:r>
            <a:r>
              <a:rPr lang="en-US" altLang="nl-NL" sz="1600" b="1" dirty="0"/>
              <a:t> Powerbait. </a:t>
            </a:r>
            <a:br>
              <a:rPr lang="en-US" altLang="nl-NL" sz="1600" b="1" dirty="0"/>
            </a:br>
            <a:r>
              <a:rPr lang="en-US" altLang="nl-NL" sz="1600" b="1" dirty="0"/>
              <a:t>Ter </a:t>
            </a:r>
            <a:r>
              <a:rPr lang="en-US" altLang="nl-NL" sz="1600" b="1" dirty="0" err="1"/>
              <a:t>plaatse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eventueel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instructie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gebruik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powerbait</a:t>
            </a:r>
            <a:r>
              <a:rPr lang="en-US" altLang="nl-NL" sz="1600" b="1" dirty="0"/>
              <a:t>. </a:t>
            </a:r>
            <a:br>
              <a:rPr lang="en-US" altLang="nl-NL" sz="1600" b="1" dirty="0"/>
            </a:br>
            <a:r>
              <a:rPr lang="en-US" altLang="nl-NL" sz="1600" b="1" dirty="0"/>
              <a:t>Je </a:t>
            </a:r>
            <a:r>
              <a:rPr lang="en-US" altLang="nl-NL" sz="1600" b="1" dirty="0" err="1"/>
              <a:t>dient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zelf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te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zorgen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voor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een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hengel</a:t>
            </a:r>
            <a:r>
              <a:rPr lang="en-US" altLang="nl-NL" sz="1600" b="1" dirty="0"/>
              <a:t>, </a:t>
            </a:r>
            <a:r>
              <a:rPr lang="en-US" altLang="nl-NL" sz="1600" b="1" dirty="0" err="1"/>
              <a:t>eventueel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kan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deze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worden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gehuurd</a:t>
            </a:r>
            <a:r>
              <a:rPr lang="en-US" altLang="nl-NL" sz="1600" b="1" dirty="0"/>
              <a:t>.</a:t>
            </a:r>
          </a:p>
          <a:p>
            <a:r>
              <a:rPr lang="en-US" altLang="nl-NL" sz="1600" b="1" dirty="0" err="1"/>
              <a:t>Geef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dit</a:t>
            </a:r>
            <a:r>
              <a:rPr lang="en-US" altLang="nl-NL" sz="1600" b="1" dirty="0"/>
              <a:t> </a:t>
            </a:r>
            <a:r>
              <a:rPr lang="en-US" altLang="nl-NL" sz="1600" b="1" dirty="0" err="1"/>
              <a:t>voor</a:t>
            </a:r>
            <a:r>
              <a:rPr lang="en-US" altLang="nl-NL" sz="1600" b="1" dirty="0"/>
              <a:t> de </a:t>
            </a:r>
            <a:r>
              <a:rPr lang="en-US" altLang="nl-NL" sz="1600" b="1" dirty="0" err="1"/>
              <a:t>beschikbaarheid</a:t>
            </a:r>
            <a:r>
              <a:rPr lang="en-US" altLang="nl-NL" sz="1600" b="1" dirty="0"/>
              <a:t> dan </a:t>
            </a:r>
            <a:r>
              <a:rPr lang="en-US" altLang="nl-NL" sz="1600" b="1" dirty="0" err="1"/>
              <a:t>bij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opgave</a:t>
            </a:r>
            <a:r>
              <a:rPr lang="en-US" altLang="nl-NL" sz="1600" b="1" dirty="0"/>
              <a:t> door.</a:t>
            </a:r>
            <a:br>
              <a:rPr lang="en-US" altLang="nl-NL" sz="1600" b="1" dirty="0"/>
            </a:br>
            <a:r>
              <a:rPr lang="en-US" altLang="nl-NL" sz="1600" b="1" dirty="0"/>
              <a:t>We </a:t>
            </a:r>
            <a:r>
              <a:rPr lang="en-US" altLang="nl-NL" sz="1600" b="1" dirty="0" err="1"/>
              <a:t>vissen</a:t>
            </a:r>
            <a:r>
              <a:rPr lang="en-US" altLang="nl-NL" sz="1600" b="1" dirty="0"/>
              <a:t> op </a:t>
            </a:r>
            <a:r>
              <a:rPr lang="en-US" altLang="nl-NL" sz="1600" b="1" dirty="0" err="1"/>
              <a:t>een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andere</a:t>
            </a:r>
            <a:r>
              <a:rPr lang="en-US" altLang="nl-NL" sz="1600" b="1" dirty="0"/>
              <a:t> put </a:t>
            </a:r>
            <a:r>
              <a:rPr lang="en-US" altLang="nl-NL" sz="1600" b="1" dirty="0" err="1"/>
              <a:t>als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gebruikelijk</a:t>
            </a:r>
            <a:r>
              <a:rPr lang="en-US" altLang="nl-NL" sz="1600" b="1" dirty="0"/>
              <a:t>. Er </a:t>
            </a:r>
            <a:r>
              <a:rPr lang="en-US" altLang="nl-NL" sz="1600" b="1" dirty="0" err="1"/>
              <a:t>kan</a:t>
            </a:r>
            <a:r>
              <a:rPr lang="en-US" altLang="nl-NL" sz="1600" b="1" dirty="0"/>
              <a:t> in </a:t>
            </a:r>
            <a:r>
              <a:rPr lang="en-US" altLang="nl-NL" sz="1600" b="1" dirty="0" err="1"/>
              <a:t>beginsel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maximaal</a:t>
            </a:r>
            <a:r>
              <a:rPr lang="en-US" altLang="nl-NL" sz="1600" b="1" dirty="0"/>
              <a:t> maar met 1 </a:t>
            </a:r>
            <a:r>
              <a:rPr lang="en-US" altLang="nl-NL" sz="1600" b="1" dirty="0" err="1"/>
              <a:t>hengel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worden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gevist</a:t>
            </a:r>
            <a:r>
              <a:rPr lang="en-US" altLang="nl-NL" sz="1600" b="1" dirty="0"/>
              <a:t>. </a:t>
            </a:r>
            <a:br>
              <a:rPr lang="en-US" altLang="nl-NL" sz="1600" b="1" dirty="0"/>
            </a:br>
            <a:r>
              <a:rPr lang="en-US" altLang="nl-NL" sz="1600" b="1" dirty="0" err="1"/>
              <a:t>Aanmelden</a:t>
            </a:r>
            <a:r>
              <a:rPr lang="en-US" altLang="nl-NL" sz="1600" b="1" dirty="0"/>
              <a:t> is in </a:t>
            </a:r>
            <a:r>
              <a:rPr lang="en-US" altLang="nl-NL" sz="1600" b="1" dirty="0" err="1"/>
              <a:t>eerste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instantie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voor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leden</a:t>
            </a:r>
            <a:r>
              <a:rPr lang="en-US" altLang="nl-NL" sz="1600" b="1" dirty="0"/>
              <a:t>, </a:t>
            </a:r>
            <a:r>
              <a:rPr lang="en-US" altLang="nl-NL" sz="1600" b="1" dirty="0" err="1"/>
              <a:t>vervolgens</a:t>
            </a:r>
            <a:r>
              <a:rPr lang="en-US" altLang="nl-NL" sz="1600" b="1" dirty="0"/>
              <a:t> partners/</a:t>
            </a:r>
            <a:r>
              <a:rPr lang="en-US" altLang="nl-NL" sz="1600" b="1" dirty="0" err="1"/>
              <a:t>thuiswonende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kinderen</a:t>
            </a:r>
            <a:r>
              <a:rPr lang="en-US" altLang="nl-NL" sz="1600" b="1" dirty="0"/>
              <a:t>. </a:t>
            </a:r>
            <a:r>
              <a:rPr lang="en-US" altLang="nl-NL" sz="1600" b="1" dirty="0" err="1"/>
              <a:t>Indien</a:t>
            </a:r>
            <a:r>
              <a:rPr lang="en-US" altLang="nl-NL" sz="1600" b="1" dirty="0"/>
              <a:t> er </a:t>
            </a:r>
            <a:r>
              <a:rPr lang="en-US" altLang="nl-NL" sz="1600" b="1" dirty="0" err="1"/>
              <a:t>plaatsen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beschikbaar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zijn</a:t>
            </a:r>
            <a:r>
              <a:rPr lang="en-US" altLang="nl-NL" sz="1600" b="1" dirty="0"/>
              <a:t> dan </a:t>
            </a:r>
            <a:r>
              <a:rPr lang="en-US" altLang="nl-NL" sz="1600" b="1" dirty="0" err="1"/>
              <a:t>kunnen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introducees</a:t>
            </a:r>
            <a:r>
              <a:rPr lang="en-US" altLang="nl-NL" sz="1600" b="1" dirty="0"/>
              <a:t> mee </a:t>
            </a:r>
            <a:r>
              <a:rPr lang="en-US" altLang="nl-NL" sz="1600" b="1" dirty="0" err="1"/>
              <a:t>tegen</a:t>
            </a:r>
            <a:r>
              <a:rPr lang="en-US" altLang="nl-NL" sz="1600" b="1" dirty="0"/>
              <a:t> </a:t>
            </a:r>
            <a:br>
              <a:rPr lang="en-US" altLang="nl-NL" sz="1600" b="1" dirty="0"/>
            </a:br>
            <a:r>
              <a:rPr lang="en-US" altLang="nl-NL" sz="1600" b="1" dirty="0"/>
              <a:t>de </a:t>
            </a:r>
            <a:r>
              <a:rPr lang="en-US" altLang="nl-NL" sz="1600" b="1" dirty="0" err="1"/>
              <a:t>kostprijs</a:t>
            </a:r>
            <a:r>
              <a:rPr lang="en-US" altLang="nl-NL" sz="1600" b="1" dirty="0"/>
              <a:t> van 20,00 euro</a:t>
            </a:r>
            <a:endParaRPr lang="en-US" altLang="nl-NL" sz="1600" b="1" dirty="0">
              <a:cs typeface="Calibri"/>
            </a:endParaRPr>
          </a:p>
          <a:p>
            <a:r>
              <a:rPr lang="en-US" sz="1600" b="1" dirty="0" err="1"/>
              <a:t>Aanmelden</a:t>
            </a:r>
            <a:r>
              <a:rPr lang="en-US" sz="1600" b="1" dirty="0"/>
              <a:t> </a:t>
            </a:r>
            <a:r>
              <a:rPr lang="en-US" sz="1600" b="1" dirty="0" err="1"/>
              <a:t>kan</a:t>
            </a:r>
            <a:r>
              <a:rPr lang="en-US" sz="1600" b="1" dirty="0"/>
              <a:t> tot </a:t>
            </a:r>
            <a:r>
              <a:rPr lang="en-US" sz="1600" b="1" dirty="0" err="1"/>
              <a:t>en</a:t>
            </a:r>
            <a:r>
              <a:rPr lang="en-US" sz="1600" b="1" dirty="0"/>
              <a:t> met </a:t>
            </a:r>
            <a:r>
              <a:rPr lang="en-US" sz="1600" b="1" dirty="0" err="1"/>
              <a:t>woensdag</a:t>
            </a:r>
            <a:r>
              <a:rPr lang="en-US" sz="1600" b="1" dirty="0"/>
              <a:t> 26-3-2025</a:t>
            </a:r>
            <a:endParaRPr lang="nl-NL" sz="1600" dirty="0"/>
          </a:p>
        </p:txBody>
      </p:sp>
      <p:pic>
        <p:nvPicPr>
          <p:cNvPr id="5" name="Picture 2" descr="http://www.denheibaard.be/images/put%20klein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7698">
            <a:off x="194785" y="350671"/>
            <a:ext cx="2088465" cy="1529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 descr="http://www.denheibaard.be/images/huis-kle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6411">
            <a:off x="335897" y="2212936"/>
            <a:ext cx="2199951" cy="1486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http://www.denheibaard.be/images/put%20_klei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0240">
            <a:off x="189011" y="4030752"/>
            <a:ext cx="2109123" cy="156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17"/>
          <p:cNvSpPr txBox="1">
            <a:spLocks noChangeArrowheads="1"/>
          </p:cNvSpPr>
          <p:nvPr/>
        </p:nvSpPr>
        <p:spPr bwMode="auto">
          <a:xfrm>
            <a:off x="2987731" y="6177863"/>
            <a:ext cx="68881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1200" dirty="0">
                <a:latin typeface="Arial"/>
                <a:cs typeface="Arial"/>
              </a:rPr>
              <a:t>Eigen bijdrage betalen per bank is mogelijk op      : </a:t>
            </a:r>
            <a:r>
              <a:rPr lang="nl-NL" altLang="nl-NL" sz="1200" dirty="0" err="1">
                <a:latin typeface="Arial"/>
                <a:cs typeface="Arial"/>
              </a:rPr>
              <a:t>reknr</a:t>
            </a:r>
            <a:r>
              <a:rPr lang="nl-NL" altLang="nl-NL" sz="1200" dirty="0">
                <a:latin typeface="Arial"/>
                <a:cs typeface="Arial"/>
              </a:rPr>
              <a:t>.   NL26 RABO 0126 3320 96         </a:t>
            </a:r>
            <a:endParaRPr lang="nl-NL" altLang="nl-NL" sz="1200" dirty="0"/>
          </a:p>
          <a:p>
            <a:pPr algn="ctr">
              <a:spcBef>
                <a:spcPct val="0"/>
              </a:spcBef>
              <a:buNone/>
            </a:pPr>
            <a:r>
              <a:rPr lang="nl-NL" altLang="nl-NL" sz="1200">
                <a:latin typeface="Arial"/>
                <a:cs typeface="Arial"/>
              </a:rPr>
              <a:t>                                                                               : </a:t>
            </a:r>
            <a:r>
              <a:rPr lang="nl-NL" altLang="nl-NL" sz="1200" err="1">
                <a:latin typeface="Arial"/>
                <a:cs typeface="Arial"/>
              </a:rPr>
              <a:t>tnv</a:t>
            </a:r>
            <a:r>
              <a:rPr lang="nl-NL" altLang="nl-NL" sz="1200" dirty="0">
                <a:latin typeface="Arial"/>
                <a:cs typeface="Arial"/>
              </a:rPr>
              <a:t>       The Energie Entertainment Club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200" i="1" dirty="0"/>
              <a:t>Geef wel even door dat je per bank betaald hebt.</a:t>
            </a:r>
          </a:p>
        </p:txBody>
      </p:sp>
      <p:sp>
        <p:nvSpPr>
          <p:cNvPr id="10" name="Rechthoek 9"/>
          <p:cNvSpPr/>
          <p:nvPr/>
        </p:nvSpPr>
        <p:spPr>
          <a:xfrm>
            <a:off x="146693" y="5655928"/>
            <a:ext cx="28410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nl-NL" b="1" dirty="0"/>
              <a:t>Forelvijver de HEIBAARD</a:t>
            </a:r>
            <a:br>
              <a:rPr lang="nl-NL" altLang="nl-NL" b="1" dirty="0"/>
            </a:br>
            <a:r>
              <a:rPr lang="nl-NL" altLang="nl-NL" b="1" dirty="0"/>
              <a:t>Heibaardweg 20</a:t>
            </a:r>
            <a:br>
              <a:rPr lang="nl-NL" altLang="nl-NL" b="1" dirty="0"/>
            </a:br>
            <a:r>
              <a:rPr lang="nl-NL" altLang="nl-NL" b="1" dirty="0"/>
              <a:t>2990 Loenhout (</a:t>
            </a:r>
            <a:r>
              <a:rPr lang="nl-NL" altLang="nl-NL" b="1" dirty="0" err="1"/>
              <a:t>Belgie</a:t>
            </a:r>
            <a:r>
              <a:rPr lang="nl-NL" altLang="nl-NL" b="1" dirty="0"/>
              <a:t>)</a:t>
            </a:r>
            <a:endParaRPr lang="nl-NL" dirty="0"/>
          </a:p>
        </p:txBody>
      </p:sp>
      <p:sp>
        <p:nvSpPr>
          <p:cNvPr id="12" name="Rechthoek 11"/>
          <p:cNvSpPr/>
          <p:nvPr/>
        </p:nvSpPr>
        <p:spPr>
          <a:xfrm>
            <a:off x="2692057" y="-34379"/>
            <a:ext cx="7617617" cy="390876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altLang="nl-NL" sz="2000" b="1" dirty="0"/>
              <a:t>De </a:t>
            </a:r>
            <a:r>
              <a:rPr lang="en-US" altLang="nl-NL" sz="2000" b="1" dirty="0" err="1"/>
              <a:t>Personeelsvereniging</a:t>
            </a:r>
            <a:r>
              <a:rPr lang="en-US" altLang="nl-NL" sz="2000" b="1" dirty="0"/>
              <a:t> </a:t>
            </a:r>
            <a:r>
              <a:rPr lang="en-US" altLang="nl-NL" sz="2000" b="1" dirty="0" err="1"/>
              <a:t>organiseert</a:t>
            </a:r>
            <a:r>
              <a:rPr lang="en-US" altLang="nl-NL" sz="2000" b="1" dirty="0"/>
              <a:t> </a:t>
            </a:r>
            <a:r>
              <a:rPr lang="en-US" altLang="nl-NL" sz="2000" b="1" dirty="0" err="1"/>
              <a:t>voor</a:t>
            </a:r>
            <a:r>
              <a:rPr lang="en-US" altLang="nl-NL" sz="2000" b="1" dirty="0"/>
              <a:t> U,</a:t>
            </a:r>
            <a:endParaRPr lang="en-US" altLang="nl-NL" sz="1000" b="1" dirty="0"/>
          </a:p>
          <a:p>
            <a:pPr algn="ctr"/>
            <a:endParaRPr lang="en-US" altLang="nl-NL" sz="1000" b="1" i="1" u="sng" dirty="0"/>
          </a:p>
          <a:p>
            <a:pPr algn="ctr"/>
            <a:endParaRPr lang="en-US" altLang="nl-NL" sz="1000" b="1" i="1" u="sng" dirty="0"/>
          </a:p>
          <a:p>
            <a:pPr algn="ctr"/>
            <a:r>
              <a:rPr lang="en-US" altLang="nl-NL" sz="6000" b="1" i="1" u="sng" dirty="0" err="1"/>
              <a:t>Forelvissen</a:t>
            </a:r>
            <a:br>
              <a:rPr lang="en-US" altLang="nl-NL" sz="4000" b="1" dirty="0"/>
            </a:br>
            <a:r>
              <a:rPr lang="en-US" altLang="nl-NL" sz="2400" b="1" dirty="0"/>
              <a:t>te </a:t>
            </a:r>
            <a:r>
              <a:rPr lang="en-US" altLang="nl-NL" sz="2400" b="1" dirty="0" err="1"/>
              <a:t>Loenhout</a:t>
            </a:r>
            <a:br>
              <a:rPr lang="en-US" altLang="nl-NL" sz="2400" b="1" dirty="0"/>
            </a:br>
            <a:r>
              <a:rPr lang="en-US" altLang="nl-NL" sz="1400" b="1" dirty="0"/>
              <a:t>(Max </a:t>
            </a:r>
            <a:r>
              <a:rPr lang="en-US" altLang="nl-NL" sz="1400" b="1" dirty="0" err="1"/>
              <a:t>aantal</a:t>
            </a:r>
            <a:r>
              <a:rPr lang="en-US" altLang="nl-NL" sz="1400" b="1" dirty="0"/>
              <a:t> </a:t>
            </a:r>
            <a:r>
              <a:rPr lang="en-US" altLang="nl-NL" sz="1400" b="1" dirty="0" err="1"/>
              <a:t>deelnemers</a:t>
            </a:r>
            <a:r>
              <a:rPr lang="en-US" altLang="nl-NL" sz="1400" b="1" dirty="0"/>
              <a:t> 20 </a:t>
            </a:r>
            <a:r>
              <a:rPr lang="en-US" altLang="nl-NL" sz="1400" b="1" dirty="0" err="1"/>
              <a:t>personen</a:t>
            </a:r>
            <a:r>
              <a:rPr lang="en-US" altLang="nl-NL" sz="1400" b="1" dirty="0"/>
              <a:t> )</a:t>
            </a:r>
          </a:p>
          <a:p>
            <a:pPr algn="ctr"/>
            <a:r>
              <a:rPr lang="en-US" altLang="nl-NL" sz="1600" b="1" dirty="0"/>
              <a:t> </a:t>
            </a:r>
            <a:br>
              <a:rPr lang="en-US" altLang="nl-NL" sz="1600" b="1" u="sng" dirty="0"/>
            </a:br>
            <a:r>
              <a:rPr lang="nl-NL" altLang="nl-NL" sz="2000" dirty="0"/>
              <a:t>Datum: 11</a:t>
            </a:r>
            <a:r>
              <a:rPr lang="nl-NL" altLang="nl-NL" sz="2000" b="1" dirty="0"/>
              <a:t> april 2025</a:t>
            </a:r>
            <a:r>
              <a:rPr lang="nl-NL" altLang="nl-NL" sz="2000" dirty="0"/>
              <a:t>.</a:t>
            </a:r>
            <a:br>
              <a:rPr lang="nl-NL" altLang="nl-NL" sz="2000" dirty="0"/>
            </a:br>
            <a:r>
              <a:rPr lang="nl-NL" altLang="nl-NL" sz="2000" dirty="0"/>
              <a:t>Aanvangstijd: </a:t>
            </a:r>
            <a:r>
              <a:rPr lang="nl-NL" altLang="nl-NL" sz="2000" b="1" dirty="0"/>
              <a:t>09:00 tot 13:30</a:t>
            </a:r>
            <a:br>
              <a:rPr lang="nl-NL" altLang="nl-NL" sz="2000" dirty="0"/>
            </a:br>
            <a:r>
              <a:rPr lang="nl-NL" altLang="nl-NL" sz="2000" dirty="0"/>
              <a:t>(</a:t>
            </a:r>
            <a:r>
              <a:rPr lang="nl-NL" altLang="nl-NL" sz="1600" dirty="0"/>
              <a:t>eigen vervoer, zorg dat je op tijd bent !!!!)</a:t>
            </a:r>
            <a:br>
              <a:rPr lang="nl-NL" altLang="nl-NL" sz="1200" b="1" dirty="0"/>
            </a:br>
            <a:br>
              <a:rPr lang="nl-NL" altLang="nl-NL" sz="1200" b="1" dirty="0"/>
            </a:br>
            <a:endParaRPr lang="nl-NL" dirty="0"/>
          </a:p>
        </p:txBody>
      </p:sp>
      <p:pic>
        <p:nvPicPr>
          <p:cNvPr id="14" name="Picture 55" descr="http://t1.gstatic.com/images?q=tbn:ANd9GcQf2FqGl_8UNwHUqUsXARqz7TatJIR5mJfvvvXmItC-H6IWhPUsE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8588">
            <a:off x="2687208" y="1498703"/>
            <a:ext cx="1625350" cy="1217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63598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E14ACD-F8DE-4119-8708-B45E762998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3A6054-612E-414A-A787-AEFFAA4944F8}">
  <ds:schemaRefs>
    <ds:schemaRef ds:uri="http://schemas.openxmlformats.org/package/2006/metadata/core-properties"/>
    <ds:schemaRef ds:uri="http://purl.org/dc/terms/"/>
    <ds:schemaRef ds:uri="http://purl.org/dc/dcmitype/"/>
    <ds:schemaRef ds:uri="http://www.w3.org/XML/1998/namespace"/>
    <ds:schemaRef ds:uri="58c1c451-f9b7-4ee8-ac93-ceccce8cbe43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691c5d93-7406-4a48-be64-de710b50e108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32C9F9D-0025-4EEE-BCEF-4B19536A68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200</Words>
  <Application>Microsoft Office PowerPoint</Application>
  <PresentationFormat>Breedbeeld</PresentationFormat>
  <Paragraphs>12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77</cp:revision>
  <cp:lastPrinted>2022-02-25T12:03:54Z</cp:lastPrinted>
  <dcterms:created xsi:type="dcterms:W3CDTF">2018-03-04T14:53:35Z</dcterms:created>
  <dcterms:modified xsi:type="dcterms:W3CDTF">2025-02-25T10:50:29Z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