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sldIdLst>
    <p:sldId id="256" r:id="rId6"/>
  </p:sldIdLst>
  <p:sldSz cx="16256000" cy="9144000"/>
  <p:notesSz cx="6724650" cy="9774238"/>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99A477-8BBA-4C87-8E74-9B0FD4311133}" v="1" dt="2025-03-13T08:58:53.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456" y="67"/>
      </p:cViewPr>
      <p:guideLst>
        <p:guide orient="horz" pos="2880"/>
        <p:guide pos="5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18CBA1D-5486-1C91-BCFF-E45399D07FF9}"/>
              </a:ext>
            </a:extLst>
          </p:cNvPr>
          <p:cNvSpPr>
            <a:spLocks noGrp="1" noChangeArrowheads="1"/>
          </p:cNvSpPr>
          <p:nvPr>
            <p:ph type="hdr" sz="quarter"/>
          </p:nvPr>
        </p:nvSpPr>
        <p:spPr bwMode="auto">
          <a:xfrm>
            <a:off x="0" y="0"/>
            <a:ext cx="2914922" cy="489259"/>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5" name="Rectangle 3">
            <a:extLst>
              <a:ext uri="{FF2B5EF4-FFF2-40B4-BE49-F238E27FC236}">
                <a16:creationId xmlns:a16="http://schemas.microsoft.com/office/drawing/2014/main" id="{7250C507-9701-5188-07CB-86270071B2B3}"/>
              </a:ext>
            </a:extLst>
          </p:cNvPr>
          <p:cNvSpPr>
            <a:spLocks noGrp="1" noChangeArrowheads="1"/>
          </p:cNvSpPr>
          <p:nvPr>
            <p:ph type="dt" idx="1"/>
          </p:nvPr>
        </p:nvSpPr>
        <p:spPr bwMode="auto">
          <a:xfrm>
            <a:off x="3808128" y="0"/>
            <a:ext cx="2914921" cy="489259"/>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2052" name="Rectangle 4">
            <a:extLst>
              <a:ext uri="{FF2B5EF4-FFF2-40B4-BE49-F238E27FC236}">
                <a16:creationId xmlns:a16="http://schemas.microsoft.com/office/drawing/2014/main" id="{47CF1C0D-5761-4E01-C746-BB952DE5C9CB}"/>
              </a:ext>
            </a:extLst>
          </p:cNvPr>
          <p:cNvSpPr>
            <a:spLocks noGrp="1" noRot="1" noChangeAspect="1" noChangeArrowheads="1" noTextEdit="1"/>
          </p:cNvSpPr>
          <p:nvPr>
            <p:ph type="sldImg" idx="2"/>
          </p:nvPr>
        </p:nvSpPr>
        <p:spPr bwMode="auto">
          <a:xfrm>
            <a:off x="104775" y="733425"/>
            <a:ext cx="6515100" cy="36655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DB77D29E-9DA8-CE0B-F4AC-E6131281FCB8}"/>
              </a:ext>
            </a:extLst>
          </p:cNvPr>
          <p:cNvSpPr>
            <a:spLocks noGrp="1" noChangeArrowheads="1"/>
          </p:cNvSpPr>
          <p:nvPr>
            <p:ph type="body" sz="quarter" idx="3"/>
          </p:nvPr>
        </p:nvSpPr>
        <p:spPr bwMode="auto">
          <a:xfrm>
            <a:off x="672305" y="4642490"/>
            <a:ext cx="5380040" cy="4398641"/>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3B3591EB-6DE1-512E-9957-0164654D9A56}"/>
              </a:ext>
            </a:extLst>
          </p:cNvPr>
          <p:cNvSpPr>
            <a:spLocks noGrp="1" noChangeArrowheads="1"/>
          </p:cNvSpPr>
          <p:nvPr>
            <p:ph type="ftr" sz="quarter" idx="4"/>
          </p:nvPr>
        </p:nvSpPr>
        <p:spPr bwMode="auto">
          <a:xfrm>
            <a:off x="0" y="9283417"/>
            <a:ext cx="2914922" cy="48925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9" name="Rectangle 7">
            <a:extLst>
              <a:ext uri="{FF2B5EF4-FFF2-40B4-BE49-F238E27FC236}">
                <a16:creationId xmlns:a16="http://schemas.microsoft.com/office/drawing/2014/main" id="{4E031F14-17FD-B71F-81AC-8B6E49615871}"/>
              </a:ext>
            </a:extLst>
          </p:cNvPr>
          <p:cNvSpPr>
            <a:spLocks noGrp="1" noChangeArrowheads="1"/>
          </p:cNvSpPr>
          <p:nvPr>
            <p:ph type="sldNum" sz="quarter" idx="5"/>
          </p:nvPr>
        </p:nvSpPr>
        <p:spPr bwMode="auto">
          <a:xfrm>
            <a:off x="3808128" y="9283417"/>
            <a:ext cx="2914921" cy="48925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872D0C8-B83F-4FCF-89AE-F09B61DE5628}"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E0959B6D-0ACB-91F5-9615-CE1002134F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C79CF5E-D981-4EE8-8198-EA8F9982B455}" type="slidenum">
              <a:rPr lang="nl-NL" altLang="nl-NL" smtClean="0"/>
              <a:pPr>
                <a:spcBef>
                  <a:spcPct val="0"/>
                </a:spcBef>
              </a:pPr>
              <a:t>1</a:t>
            </a:fld>
            <a:endParaRPr lang="nl-NL" altLang="nl-NL"/>
          </a:p>
        </p:txBody>
      </p:sp>
      <p:sp>
        <p:nvSpPr>
          <p:cNvPr id="4099" name="Rectangle 2">
            <a:extLst>
              <a:ext uri="{FF2B5EF4-FFF2-40B4-BE49-F238E27FC236}">
                <a16:creationId xmlns:a16="http://schemas.microsoft.com/office/drawing/2014/main" id="{701982CA-235F-21B5-11E1-A151949FCA97}"/>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06D83063-8CDA-0FE9-BEAD-DCE1154794E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19200" y="2840038"/>
            <a:ext cx="13817600" cy="1960562"/>
          </a:xfrm>
        </p:spPr>
        <p:txBody>
          <a:bodyPr/>
          <a:lstStyle/>
          <a:p>
            <a:r>
              <a:rPr lang="nl-NL"/>
              <a:t>Klik om de stijl te bewerken</a:t>
            </a:r>
          </a:p>
        </p:txBody>
      </p:sp>
      <p:sp>
        <p:nvSpPr>
          <p:cNvPr id="3" name="Ondertitel 2"/>
          <p:cNvSpPr>
            <a:spLocks noGrp="1"/>
          </p:cNvSpPr>
          <p:nvPr>
            <p:ph type="subTitle" idx="1"/>
          </p:nvPr>
        </p:nvSpPr>
        <p:spPr>
          <a:xfrm>
            <a:off x="2438400" y="5181600"/>
            <a:ext cx="113792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EAA2DFF4-79C5-ACD7-179D-B46B9577C99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8EF9671-8DB3-ADFE-0524-E9566D59C03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4C8BC414-7365-ADCC-00BD-159B2C4E1B2E}"/>
              </a:ext>
            </a:extLst>
          </p:cNvPr>
          <p:cNvSpPr>
            <a:spLocks noGrp="1" noChangeArrowheads="1"/>
          </p:cNvSpPr>
          <p:nvPr>
            <p:ph type="sldNum" sz="quarter" idx="12"/>
          </p:nvPr>
        </p:nvSpPr>
        <p:spPr>
          <a:ln/>
        </p:spPr>
        <p:txBody>
          <a:bodyPr/>
          <a:lstStyle>
            <a:lvl1pPr>
              <a:defRPr/>
            </a:lvl1pPr>
          </a:lstStyle>
          <a:p>
            <a:pPr>
              <a:defRPr/>
            </a:pPr>
            <a:fld id="{6E807598-5307-4AAE-BCA2-DE371845D4B2}" type="slidenum">
              <a:rPr lang="nl-NL" altLang="nl-NL"/>
              <a:pPr>
                <a:defRPr/>
              </a:pPr>
              <a:t>‹nr.›</a:t>
            </a:fld>
            <a:endParaRPr lang="nl-NL" altLang="nl-NL"/>
          </a:p>
        </p:txBody>
      </p:sp>
    </p:spTree>
    <p:extLst>
      <p:ext uri="{BB962C8B-B14F-4D97-AF65-F5344CB8AC3E}">
        <p14:creationId xmlns:p14="http://schemas.microsoft.com/office/powerpoint/2010/main" val="221912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8D7DD73E-1B4B-9CDE-9E92-D2678A622646}"/>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46006C8-36AE-3305-4609-EFE1184D98D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FFC265EB-F394-22AD-1893-D50BBDDD6FEA}"/>
              </a:ext>
            </a:extLst>
          </p:cNvPr>
          <p:cNvSpPr>
            <a:spLocks noGrp="1" noChangeArrowheads="1"/>
          </p:cNvSpPr>
          <p:nvPr>
            <p:ph type="sldNum" sz="quarter" idx="12"/>
          </p:nvPr>
        </p:nvSpPr>
        <p:spPr>
          <a:ln/>
        </p:spPr>
        <p:txBody>
          <a:bodyPr/>
          <a:lstStyle>
            <a:lvl1pPr>
              <a:defRPr/>
            </a:lvl1pPr>
          </a:lstStyle>
          <a:p>
            <a:pPr>
              <a:defRPr/>
            </a:pPr>
            <a:fld id="{3ED3A929-F7BD-4B60-AEA8-B4ED00618C97}" type="slidenum">
              <a:rPr lang="nl-NL" altLang="nl-NL"/>
              <a:pPr>
                <a:defRPr/>
              </a:pPr>
              <a:t>‹nr.›</a:t>
            </a:fld>
            <a:endParaRPr lang="nl-NL" altLang="nl-NL"/>
          </a:p>
        </p:txBody>
      </p:sp>
    </p:spTree>
    <p:extLst>
      <p:ext uri="{BB962C8B-B14F-4D97-AF65-F5344CB8AC3E}">
        <p14:creationId xmlns:p14="http://schemas.microsoft.com/office/powerpoint/2010/main" val="600113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283172" y="5875338"/>
            <a:ext cx="13817600" cy="1816100"/>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1283172" y="3875088"/>
            <a:ext cx="138176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A9AA5493-4015-537B-FC48-7A7D885868ED}"/>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65DD309B-AA03-4CA0-D1CF-40E98E949E9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D3EB6569-EB6A-B0B5-42B4-220A9DCF7B96}"/>
              </a:ext>
            </a:extLst>
          </p:cNvPr>
          <p:cNvSpPr>
            <a:spLocks noGrp="1" noChangeArrowheads="1"/>
          </p:cNvSpPr>
          <p:nvPr>
            <p:ph type="sldNum" sz="quarter" idx="12"/>
          </p:nvPr>
        </p:nvSpPr>
        <p:spPr>
          <a:ln/>
        </p:spPr>
        <p:txBody>
          <a:bodyPr/>
          <a:lstStyle>
            <a:lvl1pPr>
              <a:defRPr/>
            </a:lvl1pPr>
          </a:lstStyle>
          <a:p>
            <a:pPr>
              <a:defRPr/>
            </a:pPr>
            <a:fld id="{52B6EF6C-3AF1-41C3-8906-896C52EC405F}" type="slidenum">
              <a:rPr lang="nl-NL" altLang="nl-NL"/>
              <a:pPr>
                <a:defRPr/>
              </a:pPr>
              <a:t>‹nr.›</a:t>
            </a:fld>
            <a:endParaRPr lang="nl-NL" altLang="nl-NL"/>
          </a:p>
        </p:txBody>
      </p:sp>
    </p:spTree>
    <p:extLst>
      <p:ext uri="{BB962C8B-B14F-4D97-AF65-F5344CB8AC3E}">
        <p14:creationId xmlns:p14="http://schemas.microsoft.com/office/powerpoint/2010/main" val="189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12800"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8308622"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767F269A-7018-3C8E-BD70-7B8A0B2D61A7}"/>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61E707E-ECD7-4293-4EF2-9E64A510511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9D7D5543-33D2-630C-C6B5-EC64E87493DE}"/>
              </a:ext>
            </a:extLst>
          </p:cNvPr>
          <p:cNvSpPr>
            <a:spLocks noGrp="1" noChangeArrowheads="1"/>
          </p:cNvSpPr>
          <p:nvPr>
            <p:ph type="sldNum" sz="quarter" idx="12"/>
          </p:nvPr>
        </p:nvSpPr>
        <p:spPr>
          <a:ln/>
        </p:spPr>
        <p:txBody>
          <a:bodyPr/>
          <a:lstStyle>
            <a:lvl1pPr>
              <a:defRPr/>
            </a:lvl1pPr>
          </a:lstStyle>
          <a:p>
            <a:pPr>
              <a:defRPr/>
            </a:pPr>
            <a:fld id="{06C44634-DFE9-41E7-B112-9034D4803441}" type="slidenum">
              <a:rPr lang="nl-NL" altLang="nl-NL"/>
              <a:pPr>
                <a:defRPr/>
              </a:pPr>
              <a:t>‹nr.›</a:t>
            </a:fld>
            <a:endParaRPr lang="nl-NL" altLang="nl-NL"/>
          </a:p>
        </p:txBody>
      </p:sp>
    </p:spTree>
    <p:extLst>
      <p:ext uri="{BB962C8B-B14F-4D97-AF65-F5344CB8AC3E}">
        <p14:creationId xmlns:p14="http://schemas.microsoft.com/office/powerpoint/2010/main" val="3931048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812800" y="2046288"/>
            <a:ext cx="718349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12800" y="2900364"/>
            <a:ext cx="718349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8259706" y="2046288"/>
            <a:ext cx="7183495"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8259706" y="2900364"/>
            <a:ext cx="7183495"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C16D6C0C-7319-5AED-B8B9-67B9B4FA9492}"/>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113900F2-B475-8A38-8AF3-962C8DC7349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DA3F35C0-691C-545B-053F-ACA8AE4DBBFE}"/>
              </a:ext>
            </a:extLst>
          </p:cNvPr>
          <p:cNvSpPr>
            <a:spLocks noGrp="1" noChangeArrowheads="1"/>
          </p:cNvSpPr>
          <p:nvPr>
            <p:ph type="sldNum" sz="quarter" idx="12"/>
          </p:nvPr>
        </p:nvSpPr>
        <p:spPr>
          <a:ln/>
        </p:spPr>
        <p:txBody>
          <a:bodyPr/>
          <a:lstStyle>
            <a:lvl1pPr>
              <a:defRPr/>
            </a:lvl1pPr>
          </a:lstStyle>
          <a:p>
            <a:pPr>
              <a:defRPr/>
            </a:pPr>
            <a:fld id="{11F30440-B9E3-498A-B1C7-3C4FF90ED61A}" type="slidenum">
              <a:rPr lang="nl-NL" altLang="nl-NL"/>
              <a:pPr>
                <a:defRPr/>
              </a:pPr>
              <a:t>‹nr.›</a:t>
            </a:fld>
            <a:endParaRPr lang="nl-NL" altLang="nl-NL"/>
          </a:p>
        </p:txBody>
      </p:sp>
    </p:spTree>
    <p:extLst>
      <p:ext uri="{BB962C8B-B14F-4D97-AF65-F5344CB8AC3E}">
        <p14:creationId xmlns:p14="http://schemas.microsoft.com/office/powerpoint/2010/main" val="402147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CF27B103-ABB2-5B9B-6349-EB24A914CAB6}"/>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F794EAD0-01AB-5287-BDBB-ECFE2808DAF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5BD40529-1DCD-5C65-7433-148AC08E6C7D}"/>
              </a:ext>
            </a:extLst>
          </p:cNvPr>
          <p:cNvSpPr>
            <a:spLocks noGrp="1" noChangeArrowheads="1"/>
          </p:cNvSpPr>
          <p:nvPr>
            <p:ph type="sldNum" sz="quarter" idx="12"/>
          </p:nvPr>
        </p:nvSpPr>
        <p:spPr>
          <a:ln/>
        </p:spPr>
        <p:txBody>
          <a:bodyPr/>
          <a:lstStyle>
            <a:lvl1pPr>
              <a:defRPr/>
            </a:lvl1pPr>
          </a:lstStyle>
          <a:p>
            <a:pPr>
              <a:defRPr/>
            </a:pPr>
            <a:fld id="{C9875830-FC0A-4D7D-BB79-DEAF34BFC3F0}" type="slidenum">
              <a:rPr lang="nl-NL" altLang="nl-NL"/>
              <a:pPr>
                <a:defRPr/>
              </a:pPr>
              <a:t>‹nr.›</a:t>
            </a:fld>
            <a:endParaRPr lang="nl-NL" altLang="nl-NL"/>
          </a:p>
        </p:txBody>
      </p:sp>
    </p:spTree>
    <p:extLst>
      <p:ext uri="{BB962C8B-B14F-4D97-AF65-F5344CB8AC3E}">
        <p14:creationId xmlns:p14="http://schemas.microsoft.com/office/powerpoint/2010/main" val="2109775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3CD2640-ECDA-1CDF-767E-B6D771E70AAC}"/>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49331994-BD8F-609E-B08E-82CC561269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F79C6AE4-8C87-7B9C-E324-AA0F1A28A92E}"/>
              </a:ext>
            </a:extLst>
          </p:cNvPr>
          <p:cNvSpPr>
            <a:spLocks noGrp="1" noChangeArrowheads="1"/>
          </p:cNvSpPr>
          <p:nvPr>
            <p:ph type="sldNum" sz="quarter" idx="12"/>
          </p:nvPr>
        </p:nvSpPr>
        <p:spPr>
          <a:ln/>
        </p:spPr>
        <p:txBody>
          <a:bodyPr/>
          <a:lstStyle>
            <a:lvl1pPr>
              <a:defRPr/>
            </a:lvl1pPr>
          </a:lstStyle>
          <a:p>
            <a:pPr>
              <a:defRPr/>
            </a:pPr>
            <a:fld id="{8EA8C9D7-C4EB-4E7C-B1B6-99F4D84FF0E9}" type="slidenum">
              <a:rPr lang="nl-NL" altLang="nl-NL"/>
              <a:pPr>
                <a:defRPr/>
              </a:pPr>
              <a:t>‹nr.›</a:t>
            </a:fld>
            <a:endParaRPr lang="nl-NL" altLang="nl-NL"/>
          </a:p>
        </p:txBody>
      </p:sp>
    </p:spTree>
    <p:extLst>
      <p:ext uri="{BB962C8B-B14F-4D97-AF65-F5344CB8AC3E}">
        <p14:creationId xmlns:p14="http://schemas.microsoft.com/office/powerpoint/2010/main" val="172854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12800" y="363538"/>
            <a:ext cx="5347172" cy="154940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6355646" y="363538"/>
            <a:ext cx="9087554"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12800" y="1912938"/>
            <a:ext cx="5347172"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CDC6E8F0-78A6-DC74-EE56-A6F3F13B3B0F}"/>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61DF5AA3-F094-6AC9-B69F-871584C739D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A45C799B-5681-93D9-4EFA-36C34DD9E014}"/>
              </a:ext>
            </a:extLst>
          </p:cNvPr>
          <p:cNvSpPr>
            <a:spLocks noGrp="1" noChangeArrowheads="1"/>
          </p:cNvSpPr>
          <p:nvPr>
            <p:ph type="sldNum" sz="quarter" idx="12"/>
          </p:nvPr>
        </p:nvSpPr>
        <p:spPr>
          <a:ln/>
        </p:spPr>
        <p:txBody>
          <a:bodyPr/>
          <a:lstStyle>
            <a:lvl1pPr>
              <a:defRPr/>
            </a:lvl1pPr>
          </a:lstStyle>
          <a:p>
            <a:pPr>
              <a:defRPr/>
            </a:pPr>
            <a:fld id="{A87BD531-191E-40AB-869A-6ECE157B694B}" type="slidenum">
              <a:rPr lang="nl-NL" altLang="nl-NL"/>
              <a:pPr>
                <a:defRPr/>
              </a:pPr>
              <a:t>‹nr.›</a:t>
            </a:fld>
            <a:endParaRPr lang="nl-NL" altLang="nl-NL"/>
          </a:p>
        </p:txBody>
      </p:sp>
    </p:spTree>
    <p:extLst>
      <p:ext uri="{BB962C8B-B14F-4D97-AF65-F5344CB8AC3E}">
        <p14:creationId xmlns:p14="http://schemas.microsoft.com/office/powerpoint/2010/main" val="367372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187231" y="6400800"/>
            <a:ext cx="9753600" cy="755650"/>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3187231" y="817563"/>
            <a:ext cx="9753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3187231" y="7156450"/>
            <a:ext cx="97536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80D9980F-D8A3-9237-EC24-3B2E05F8AE72}"/>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F4B8ECE3-D23F-3FE2-451D-D4F13885399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91013BFD-AAE8-80D0-224D-D48C314A1FC8}"/>
              </a:ext>
            </a:extLst>
          </p:cNvPr>
          <p:cNvSpPr>
            <a:spLocks noGrp="1" noChangeArrowheads="1"/>
          </p:cNvSpPr>
          <p:nvPr>
            <p:ph type="sldNum" sz="quarter" idx="12"/>
          </p:nvPr>
        </p:nvSpPr>
        <p:spPr>
          <a:ln/>
        </p:spPr>
        <p:txBody>
          <a:bodyPr/>
          <a:lstStyle>
            <a:lvl1pPr>
              <a:defRPr/>
            </a:lvl1pPr>
          </a:lstStyle>
          <a:p>
            <a:pPr>
              <a:defRPr/>
            </a:pPr>
            <a:fld id="{643936A4-4043-4AEE-8776-95A27D442563}" type="slidenum">
              <a:rPr lang="nl-NL" altLang="nl-NL"/>
              <a:pPr>
                <a:defRPr/>
              </a:pPr>
              <a:t>‹nr.›</a:t>
            </a:fld>
            <a:endParaRPr lang="nl-NL" altLang="nl-NL"/>
          </a:p>
        </p:txBody>
      </p:sp>
    </p:spTree>
    <p:extLst>
      <p:ext uri="{BB962C8B-B14F-4D97-AF65-F5344CB8AC3E}">
        <p14:creationId xmlns:p14="http://schemas.microsoft.com/office/powerpoint/2010/main" val="64740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A3CDCF4-CFCE-0E59-FE39-A0FA481DE06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DE8498E-7498-B27E-C0B2-055C59E2B75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FF179C1-01ED-AD59-786E-2EA41CA5FBA6}"/>
              </a:ext>
            </a:extLst>
          </p:cNvPr>
          <p:cNvSpPr>
            <a:spLocks noGrp="1" noChangeArrowheads="1"/>
          </p:cNvSpPr>
          <p:nvPr>
            <p:ph type="sldNum" sz="quarter" idx="12"/>
          </p:nvPr>
        </p:nvSpPr>
        <p:spPr>
          <a:ln/>
        </p:spPr>
        <p:txBody>
          <a:bodyPr/>
          <a:lstStyle>
            <a:lvl1pPr>
              <a:defRPr/>
            </a:lvl1pPr>
          </a:lstStyle>
          <a:p>
            <a:pPr>
              <a:defRPr/>
            </a:pPr>
            <a:fld id="{7905EF33-0C52-4811-8AF1-B1312BD0826B}" type="slidenum">
              <a:rPr lang="nl-NL" altLang="nl-NL"/>
              <a:pPr>
                <a:defRPr/>
              </a:pPr>
              <a:t>‹nr.›</a:t>
            </a:fld>
            <a:endParaRPr lang="nl-NL" altLang="nl-NL"/>
          </a:p>
        </p:txBody>
      </p:sp>
    </p:spTree>
    <p:extLst>
      <p:ext uri="{BB962C8B-B14F-4D97-AF65-F5344CB8AC3E}">
        <p14:creationId xmlns:p14="http://schemas.microsoft.com/office/powerpoint/2010/main" val="17886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11785600" y="366714"/>
            <a:ext cx="365760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12800" y="366714"/>
            <a:ext cx="10611556"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C9EF886-6963-9016-9F64-9018F073CE8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A7992F1C-F5D8-3516-A6C9-C008154304A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3AA3FC2-CEF7-A9D0-25DE-576D18FB97E2}"/>
              </a:ext>
            </a:extLst>
          </p:cNvPr>
          <p:cNvSpPr>
            <a:spLocks noGrp="1" noChangeArrowheads="1"/>
          </p:cNvSpPr>
          <p:nvPr>
            <p:ph type="sldNum" sz="quarter" idx="12"/>
          </p:nvPr>
        </p:nvSpPr>
        <p:spPr>
          <a:ln/>
        </p:spPr>
        <p:txBody>
          <a:bodyPr/>
          <a:lstStyle>
            <a:lvl1pPr>
              <a:defRPr/>
            </a:lvl1pPr>
          </a:lstStyle>
          <a:p>
            <a:pPr>
              <a:defRPr/>
            </a:pPr>
            <a:fld id="{4707EA85-687F-431D-AA96-B8F9F4B49B5F}" type="slidenum">
              <a:rPr lang="nl-NL" altLang="nl-NL"/>
              <a:pPr>
                <a:defRPr/>
              </a:pPr>
              <a:t>‹nr.›</a:t>
            </a:fld>
            <a:endParaRPr lang="nl-NL" altLang="nl-NL"/>
          </a:p>
        </p:txBody>
      </p:sp>
    </p:spTree>
    <p:extLst>
      <p:ext uri="{BB962C8B-B14F-4D97-AF65-F5344CB8AC3E}">
        <p14:creationId xmlns:p14="http://schemas.microsoft.com/office/powerpoint/2010/main" val="1251446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C05DA42-1ACE-7A74-6075-55F83B3D1470}"/>
              </a:ext>
            </a:extLst>
          </p:cNvPr>
          <p:cNvSpPr>
            <a:spLocks noGrp="1" noChangeArrowheads="1"/>
          </p:cNvSpPr>
          <p:nvPr>
            <p:ph type="title"/>
          </p:nvPr>
        </p:nvSpPr>
        <p:spPr bwMode="auto">
          <a:xfrm>
            <a:off x="812800" y="366713"/>
            <a:ext cx="14630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493111C0-5D8B-5A89-B9FB-AAD9B791CC9F}"/>
              </a:ext>
            </a:extLst>
          </p:cNvPr>
          <p:cNvSpPr>
            <a:spLocks noGrp="1" noChangeArrowheads="1"/>
          </p:cNvSpPr>
          <p:nvPr>
            <p:ph type="body" idx="1"/>
          </p:nvPr>
        </p:nvSpPr>
        <p:spPr bwMode="auto">
          <a:xfrm>
            <a:off x="812800" y="2133600"/>
            <a:ext cx="146304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633A2F43-FFC0-19B9-EF6E-7CDEFC084479}"/>
              </a:ext>
            </a:extLst>
          </p:cNvPr>
          <p:cNvSpPr>
            <a:spLocks noGrp="1" noChangeArrowheads="1"/>
          </p:cNvSpPr>
          <p:nvPr>
            <p:ph type="dt" sz="half" idx="2"/>
          </p:nvPr>
        </p:nvSpPr>
        <p:spPr bwMode="auto">
          <a:xfrm>
            <a:off x="812800" y="8326438"/>
            <a:ext cx="3792538"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029" name="Rectangle 5">
            <a:extLst>
              <a:ext uri="{FF2B5EF4-FFF2-40B4-BE49-F238E27FC236}">
                <a16:creationId xmlns:a16="http://schemas.microsoft.com/office/drawing/2014/main" id="{EBAE50AA-C13E-BC9E-F1BB-CAE04FF8278C}"/>
              </a:ext>
            </a:extLst>
          </p:cNvPr>
          <p:cNvSpPr>
            <a:spLocks noGrp="1" noChangeArrowheads="1"/>
          </p:cNvSpPr>
          <p:nvPr>
            <p:ph type="ftr" sz="quarter" idx="3"/>
          </p:nvPr>
        </p:nvSpPr>
        <p:spPr bwMode="auto">
          <a:xfrm>
            <a:off x="5554663" y="8326438"/>
            <a:ext cx="5146675"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32459BBD-DD1C-17D1-82AA-0F648249502C}"/>
              </a:ext>
            </a:extLst>
          </p:cNvPr>
          <p:cNvSpPr>
            <a:spLocks noGrp="1" noChangeArrowheads="1"/>
          </p:cNvSpPr>
          <p:nvPr>
            <p:ph type="sldNum" sz="quarter" idx="4"/>
          </p:nvPr>
        </p:nvSpPr>
        <p:spPr bwMode="auto">
          <a:xfrm>
            <a:off x="11650663" y="8326438"/>
            <a:ext cx="3792537"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99E956E-5036-4022-83C0-946AB548144E}"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w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5C36FE4-1522-87D1-0C73-1D349C187486}"/>
              </a:ext>
            </a:extLst>
          </p:cNvPr>
          <p:cNvSpPr>
            <a:spLocks noGrp="1" noChangeArrowheads="1"/>
          </p:cNvSpPr>
          <p:nvPr>
            <p:ph type="ctrTitle"/>
          </p:nvPr>
        </p:nvSpPr>
        <p:spPr>
          <a:xfrm>
            <a:off x="1928872" y="933489"/>
            <a:ext cx="11059582" cy="2041968"/>
          </a:xfrm>
        </p:spPr>
        <p:txBody>
          <a:bodyPr/>
          <a:lstStyle/>
          <a:p>
            <a:pPr marL="285750" indent="-285750" eaLnBrk="1" hangingPunct="1">
              <a:buFont typeface="Arial"/>
              <a:buChar char="•"/>
            </a:pP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r>
              <a:rPr lang="en-US" altLang="nl-NL" sz="2000"/>
              <a:t>    </a:t>
            </a:r>
            <a:br>
              <a:rPr lang="en-US" altLang="nl-NL" sz="2000"/>
            </a:br>
            <a:r>
              <a:rPr lang="en-US" altLang="nl-NL" sz="4000" b="1" err="1"/>
              <a:t>Uitnodiging</a:t>
            </a:r>
            <a:r>
              <a:rPr lang="en-US" altLang="nl-NL" sz="4000" b="1"/>
              <a:t>,</a:t>
            </a:r>
            <a:br>
              <a:rPr lang="en-US" altLang="nl-NL" sz="4000" b="1"/>
            </a:br>
            <a:r>
              <a:rPr lang="en-US" altLang="nl-NL" sz="4000" b="1"/>
              <a:t>     </a:t>
            </a:r>
            <a:r>
              <a:rPr lang="en-US" altLang="nl-NL" sz="3200" b="1"/>
              <a:t> </a:t>
            </a:r>
            <a:r>
              <a:rPr lang="en-US" altLang="nl-NL" sz="3200" b="1" err="1"/>
              <a:t>Bezoek</a:t>
            </a:r>
            <a:r>
              <a:rPr lang="en-US" altLang="nl-NL" sz="3200" b="1"/>
              <a:t> Sint </a:t>
            </a:r>
            <a:r>
              <a:rPr lang="en-US" altLang="nl-NL" sz="3200" b="1" err="1"/>
              <a:t>Willibrordusgilde</a:t>
            </a:r>
            <a:r>
              <a:rPr lang="en-US" altLang="nl-NL" sz="3200" b="1"/>
              <a:t> Al</a:t>
            </a:r>
            <a:r>
              <a:rPr lang="nl-NL" altLang="nl-NL" sz="3200" b="1" err="1"/>
              <a:t>phen</a:t>
            </a:r>
            <a:br>
              <a:rPr lang="nl-NL" altLang="nl-NL" sz="3200" b="1">
                <a:latin typeface="Arial"/>
              </a:rPr>
            </a:br>
            <a:r>
              <a:rPr lang="nl-NL" altLang="nl-NL" sz="1800" b="1">
                <a:latin typeface="Arial"/>
              </a:rPr>
              <a:t>De volgende activiteiten staan op het programma</a:t>
            </a:r>
            <a:br>
              <a:rPr lang="nl-NL" altLang="nl-NL" sz="1800" b="1">
                <a:latin typeface="Arial"/>
              </a:rPr>
            </a:br>
            <a:r>
              <a:rPr lang="en-US" sz="1600" b="1" err="1">
                <a:latin typeface="Aptos"/>
              </a:rPr>
              <a:t>Handboogschieten</a:t>
            </a:r>
            <a:r>
              <a:rPr lang="en-US" sz="1600" b="1">
                <a:latin typeface="Aptos"/>
              </a:rPr>
              <a:t> op </a:t>
            </a:r>
            <a:r>
              <a:rPr lang="en-US" sz="1600" b="1" err="1">
                <a:latin typeface="Aptos"/>
              </a:rPr>
              <a:t>doel</a:t>
            </a:r>
            <a:endParaRPr lang="nl-NL" altLang="nl-NL" sz="1600" b="1"/>
          </a:p>
          <a:p>
            <a:r>
              <a:rPr lang="en-US" sz="1600" b="1">
                <a:latin typeface="Aptos"/>
              </a:rPr>
              <a:t>       </a:t>
            </a:r>
            <a:r>
              <a:rPr lang="en-US" sz="1600" b="1" err="1">
                <a:latin typeface="Aptos"/>
              </a:rPr>
              <a:t>Kruisboogschieten</a:t>
            </a:r>
            <a:r>
              <a:rPr lang="en-US" sz="1600" b="1">
                <a:latin typeface="Aptos"/>
              </a:rPr>
              <a:t> op </a:t>
            </a:r>
            <a:r>
              <a:rPr lang="en-US" sz="1600" b="1" err="1">
                <a:latin typeface="Aptos"/>
              </a:rPr>
              <a:t>doel</a:t>
            </a:r>
            <a:endParaRPr lang="en-US" sz="1600" b="1" err="1"/>
          </a:p>
          <a:p>
            <a:r>
              <a:rPr lang="en-US" sz="1600" b="1">
                <a:latin typeface="Aptos"/>
              </a:rPr>
              <a:t>       </a:t>
            </a:r>
            <a:r>
              <a:rPr lang="en-US" sz="1600" b="1" err="1">
                <a:latin typeface="Aptos"/>
              </a:rPr>
              <a:t>Luchtbuksschieten</a:t>
            </a:r>
            <a:r>
              <a:rPr lang="en-US" sz="1600" b="1">
                <a:latin typeface="Aptos"/>
              </a:rPr>
              <a:t> op </a:t>
            </a:r>
            <a:r>
              <a:rPr lang="en-US" sz="1600" b="1" err="1">
                <a:latin typeface="Aptos"/>
              </a:rPr>
              <a:t>doel</a:t>
            </a:r>
            <a:endParaRPr lang="en-US" sz="1600" b="1" err="1"/>
          </a:p>
          <a:p>
            <a:r>
              <a:rPr lang="en-US" sz="1600" b="1">
                <a:latin typeface="Aptos"/>
              </a:rPr>
              <a:t>      </a:t>
            </a:r>
            <a:r>
              <a:rPr lang="en-US" sz="1600" b="1" err="1">
                <a:latin typeface="Aptos"/>
              </a:rPr>
              <a:t>Handboogschieten</a:t>
            </a:r>
            <a:r>
              <a:rPr lang="en-US" sz="1600" b="1">
                <a:latin typeface="Aptos"/>
              </a:rPr>
              <a:t> op </a:t>
            </a:r>
            <a:r>
              <a:rPr lang="en-US" sz="1600" b="1" err="1">
                <a:latin typeface="Aptos"/>
              </a:rPr>
              <a:t>Wip</a:t>
            </a:r>
            <a:r>
              <a:rPr lang="en-US" sz="1600" b="1">
                <a:latin typeface="Aptos"/>
              </a:rPr>
              <a:t> (</a:t>
            </a:r>
            <a:r>
              <a:rPr lang="en-US" sz="1600" b="1" err="1">
                <a:latin typeface="Aptos"/>
              </a:rPr>
              <a:t>buiten</a:t>
            </a:r>
            <a:r>
              <a:rPr lang="en-US" sz="1600" b="1">
                <a:latin typeface="Aptos"/>
              </a:rPr>
              <a:t> ,</a:t>
            </a:r>
            <a:r>
              <a:rPr lang="en-US" sz="1600" b="1" err="1">
                <a:latin typeface="Aptos"/>
              </a:rPr>
              <a:t>mits</a:t>
            </a:r>
            <a:r>
              <a:rPr lang="en-US" sz="1600" b="1">
                <a:latin typeface="Aptos"/>
              </a:rPr>
              <a:t> het </a:t>
            </a:r>
            <a:r>
              <a:rPr lang="en-US" sz="1600" b="1" err="1">
                <a:latin typeface="Aptos"/>
              </a:rPr>
              <a:t>weer</a:t>
            </a:r>
            <a:r>
              <a:rPr lang="en-US" sz="1600" b="1">
                <a:latin typeface="Aptos"/>
              </a:rPr>
              <a:t> het </a:t>
            </a:r>
            <a:r>
              <a:rPr lang="en-US" sz="1600" b="1" err="1">
                <a:latin typeface="Aptos"/>
              </a:rPr>
              <a:t>toelaat</a:t>
            </a:r>
            <a:r>
              <a:rPr lang="en-US" sz="1600" b="1">
                <a:latin typeface="Aptos"/>
              </a:rPr>
              <a:t>)</a:t>
            </a:r>
            <a:endParaRPr lang="en-US" sz="1600" b="1"/>
          </a:p>
          <a:p>
            <a:r>
              <a:rPr lang="en-US" sz="1600" b="1" err="1">
                <a:latin typeface="Aptos"/>
              </a:rPr>
              <a:t>Uitleg</a:t>
            </a:r>
            <a:r>
              <a:rPr lang="en-US" sz="1600" b="1">
                <a:latin typeface="Aptos"/>
              </a:rPr>
              <a:t> van het </a:t>
            </a:r>
            <a:r>
              <a:rPr lang="en-US" sz="1600" b="1" err="1">
                <a:latin typeface="Aptos"/>
              </a:rPr>
              <a:t>gilde</a:t>
            </a:r>
            <a:endParaRPr lang="en-US" sz="1600" b="1"/>
          </a:p>
          <a:p>
            <a:r>
              <a:rPr lang="en-US" sz="1600" b="1">
                <a:latin typeface="Aptos"/>
              </a:rPr>
              <a:t> Quiz </a:t>
            </a:r>
            <a:r>
              <a:rPr lang="en-US" sz="1600" b="1" err="1">
                <a:latin typeface="Aptos"/>
              </a:rPr>
              <a:t>omtrent</a:t>
            </a:r>
            <a:r>
              <a:rPr lang="en-US" sz="1600" b="1">
                <a:latin typeface="Aptos"/>
              </a:rPr>
              <a:t> het </a:t>
            </a:r>
            <a:r>
              <a:rPr lang="en-US" sz="1600" b="1" err="1">
                <a:latin typeface="Aptos"/>
              </a:rPr>
              <a:t>gilde</a:t>
            </a:r>
            <a:endParaRPr lang="en-US" sz="1600" b="1"/>
          </a:p>
          <a:p>
            <a:br>
              <a:rPr lang="en-US" altLang="nl-NL" sz="3200" b="1"/>
            </a:br>
            <a:br>
              <a:rPr lang="en-US" altLang="nl-NL" sz="2000" b="1"/>
            </a:br>
            <a:br>
              <a:rPr lang="en-US" altLang="nl-NL" sz="2000" b="1"/>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br>
              <a:rPr lang="en-US" altLang="nl-NL" sz="2000"/>
            </a:br>
            <a:endParaRPr lang="nl-NL" altLang="nl-NL" sz="2000"/>
          </a:p>
        </p:txBody>
      </p:sp>
      <p:pic>
        <p:nvPicPr>
          <p:cNvPr id="3075" name="Picture 4" descr="MCj02329630000[1]">
            <a:extLst>
              <a:ext uri="{FF2B5EF4-FFF2-40B4-BE49-F238E27FC236}">
                <a16:creationId xmlns:a16="http://schemas.microsoft.com/office/drawing/2014/main" id="{E41904A4-5EEF-410F-B659-D29F15A2F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 y="5595938"/>
            <a:ext cx="6858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8" descr="2Q==">
            <a:extLst>
              <a:ext uri="{FF2B5EF4-FFF2-40B4-BE49-F238E27FC236}">
                <a16:creationId xmlns:a16="http://schemas.microsoft.com/office/drawing/2014/main" id="{053A90EC-D8FD-9609-95E1-90B45F1956D7}"/>
              </a:ext>
            </a:extLst>
          </p:cNvPr>
          <p:cNvSpPr>
            <a:spLocks noChangeAspect="1" noChangeArrowheads="1"/>
          </p:cNvSpPr>
          <p:nvPr/>
        </p:nvSpPr>
        <p:spPr bwMode="auto">
          <a:xfrm>
            <a:off x="4854575" y="46038"/>
            <a:ext cx="4270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77" name="AutoShape 10" descr="2Q==">
            <a:extLst>
              <a:ext uri="{FF2B5EF4-FFF2-40B4-BE49-F238E27FC236}">
                <a16:creationId xmlns:a16="http://schemas.microsoft.com/office/drawing/2014/main" id="{680EC481-C521-6519-C6FD-669636D7DC8E}"/>
              </a:ext>
            </a:extLst>
          </p:cNvPr>
          <p:cNvSpPr>
            <a:spLocks noChangeAspect="1" noChangeArrowheads="1"/>
          </p:cNvSpPr>
          <p:nvPr/>
        </p:nvSpPr>
        <p:spPr bwMode="auto">
          <a:xfrm>
            <a:off x="4854575" y="46038"/>
            <a:ext cx="4270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78" name="AutoShape 14" descr="9k=">
            <a:extLst>
              <a:ext uri="{FF2B5EF4-FFF2-40B4-BE49-F238E27FC236}">
                <a16:creationId xmlns:a16="http://schemas.microsoft.com/office/drawing/2014/main" id="{D57BD3AB-CB5F-BCEE-61D6-08C67B4B916E}"/>
              </a:ext>
            </a:extLst>
          </p:cNvPr>
          <p:cNvSpPr>
            <a:spLocks noChangeAspect="1" noChangeArrowheads="1"/>
          </p:cNvSpPr>
          <p:nvPr/>
        </p:nvSpPr>
        <p:spPr bwMode="auto">
          <a:xfrm>
            <a:off x="4854575" y="46038"/>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79" name="AutoShape 16" descr="9k=">
            <a:extLst>
              <a:ext uri="{FF2B5EF4-FFF2-40B4-BE49-F238E27FC236}">
                <a16:creationId xmlns:a16="http://schemas.microsoft.com/office/drawing/2014/main" id="{26B09B35-B30B-8BFB-49CF-A445ABE642E6}"/>
              </a:ext>
            </a:extLst>
          </p:cNvPr>
          <p:cNvSpPr>
            <a:spLocks noChangeAspect="1" noChangeArrowheads="1"/>
          </p:cNvSpPr>
          <p:nvPr/>
        </p:nvSpPr>
        <p:spPr bwMode="auto">
          <a:xfrm>
            <a:off x="4854575" y="46038"/>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80" name="AutoShape 18" descr="9k=">
            <a:extLst>
              <a:ext uri="{FF2B5EF4-FFF2-40B4-BE49-F238E27FC236}">
                <a16:creationId xmlns:a16="http://schemas.microsoft.com/office/drawing/2014/main" id="{2879CB07-EB6B-DE9A-7786-016D8770803B}"/>
              </a:ext>
            </a:extLst>
          </p:cNvPr>
          <p:cNvSpPr>
            <a:spLocks noChangeAspect="1" noChangeArrowheads="1"/>
          </p:cNvSpPr>
          <p:nvPr/>
        </p:nvSpPr>
        <p:spPr bwMode="auto">
          <a:xfrm>
            <a:off x="4854575" y="46038"/>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81" name="AutoShape 20" descr="9k=">
            <a:extLst>
              <a:ext uri="{FF2B5EF4-FFF2-40B4-BE49-F238E27FC236}">
                <a16:creationId xmlns:a16="http://schemas.microsoft.com/office/drawing/2014/main" id="{97C7627B-A4FD-4A5D-9529-333F0CB57244}"/>
              </a:ext>
            </a:extLst>
          </p:cNvPr>
          <p:cNvSpPr>
            <a:spLocks noChangeAspect="1" noChangeArrowheads="1"/>
          </p:cNvSpPr>
          <p:nvPr/>
        </p:nvSpPr>
        <p:spPr bwMode="auto">
          <a:xfrm>
            <a:off x="4854575" y="46038"/>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82" name="AutoShape 22" descr="9k=">
            <a:extLst>
              <a:ext uri="{FF2B5EF4-FFF2-40B4-BE49-F238E27FC236}">
                <a16:creationId xmlns:a16="http://schemas.microsoft.com/office/drawing/2014/main" id="{0C1945BE-6B5A-22D8-E0D5-0831D9F9A806}"/>
              </a:ext>
            </a:extLst>
          </p:cNvPr>
          <p:cNvSpPr>
            <a:spLocks noChangeAspect="1" noChangeArrowheads="1"/>
          </p:cNvSpPr>
          <p:nvPr/>
        </p:nvSpPr>
        <p:spPr bwMode="auto">
          <a:xfrm>
            <a:off x="4854575" y="46038"/>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83" name="AutoShape 24" descr="9k=">
            <a:extLst>
              <a:ext uri="{FF2B5EF4-FFF2-40B4-BE49-F238E27FC236}">
                <a16:creationId xmlns:a16="http://schemas.microsoft.com/office/drawing/2014/main" id="{F5328B6F-86EA-F210-E9BA-665A8E9DE5C1}"/>
              </a:ext>
            </a:extLst>
          </p:cNvPr>
          <p:cNvSpPr>
            <a:spLocks noChangeAspect="1" noChangeArrowheads="1"/>
          </p:cNvSpPr>
          <p:nvPr/>
        </p:nvSpPr>
        <p:spPr bwMode="auto">
          <a:xfrm>
            <a:off x="7551738" y="4140200"/>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3084" name="AutoShape 29" descr="9k=">
            <a:extLst>
              <a:ext uri="{FF2B5EF4-FFF2-40B4-BE49-F238E27FC236}">
                <a16:creationId xmlns:a16="http://schemas.microsoft.com/office/drawing/2014/main" id="{AA427150-56A4-D37F-E195-8C76472315F8}"/>
              </a:ext>
            </a:extLst>
          </p:cNvPr>
          <p:cNvSpPr>
            <a:spLocks noChangeAspect="1" noChangeArrowheads="1"/>
          </p:cNvSpPr>
          <p:nvPr/>
        </p:nvSpPr>
        <p:spPr bwMode="auto">
          <a:xfrm>
            <a:off x="4887913" y="0"/>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pic>
        <p:nvPicPr>
          <p:cNvPr id="3085" name="Afbeelding 1">
            <a:extLst>
              <a:ext uri="{FF2B5EF4-FFF2-40B4-BE49-F238E27FC236}">
                <a16:creationId xmlns:a16="http://schemas.microsoft.com/office/drawing/2014/main" id="{3656B649-BBE2-D9A0-2EAD-96C90B98BD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81038" y="204788"/>
            <a:ext cx="26511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6" name="Rechthoek 1">
            <a:extLst>
              <a:ext uri="{FF2B5EF4-FFF2-40B4-BE49-F238E27FC236}">
                <a16:creationId xmlns:a16="http://schemas.microsoft.com/office/drawing/2014/main" id="{C03E4BE1-DFC8-EF2A-9DD8-5F7111B49276}"/>
              </a:ext>
            </a:extLst>
          </p:cNvPr>
          <p:cNvSpPr>
            <a:spLocks noChangeArrowheads="1"/>
          </p:cNvSpPr>
          <p:nvPr/>
        </p:nvSpPr>
        <p:spPr bwMode="auto">
          <a:xfrm>
            <a:off x="2443417" y="3157342"/>
            <a:ext cx="1149059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nl-NL" altLang="nl-NL" sz="2400" b="1" u="sng">
                <a:latin typeface="Arial"/>
                <a:cs typeface="Arial"/>
              </a:rPr>
              <a:t>Wanneer</a:t>
            </a:r>
            <a:r>
              <a:rPr lang="nl-NL" altLang="nl-NL" sz="2400" b="1">
                <a:latin typeface="Arial"/>
                <a:cs typeface="Arial"/>
              </a:rPr>
              <a:t>: Zondag 18 mei 2025.</a:t>
            </a:r>
            <a:br>
              <a:rPr lang="nl-NL" altLang="nl-NL" sz="2400" b="1"/>
            </a:br>
            <a:r>
              <a:rPr lang="nl-NL" altLang="nl-NL" sz="2400" b="1" u="sng">
                <a:latin typeface="Arial"/>
                <a:cs typeface="Arial"/>
              </a:rPr>
              <a:t>Hoe laat</a:t>
            </a:r>
            <a:r>
              <a:rPr lang="nl-NL" altLang="nl-NL" sz="2400" b="1">
                <a:latin typeface="Arial"/>
                <a:cs typeface="Arial"/>
              </a:rPr>
              <a:t>: vanaf 13.30 uur tot ongeveer 16.30 uur.</a:t>
            </a:r>
            <a:br>
              <a:rPr lang="nl-NL" altLang="nl-NL" sz="2400" b="1"/>
            </a:br>
            <a:r>
              <a:rPr lang="nl-NL" altLang="nl-NL" sz="2400" b="1" u="sng">
                <a:latin typeface="Arial"/>
                <a:cs typeface="Arial"/>
              </a:rPr>
              <a:t>Voor wie</a:t>
            </a:r>
            <a:r>
              <a:rPr lang="nl-NL" altLang="nl-NL" sz="2400" b="1">
                <a:latin typeface="Arial"/>
                <a:cs typeface="Arial"/>
              </a:rPr>
              <a:t>: leden met partner en thuiswonende kinderen (min leeftijd 12 jaar)</a:t>
            </a:r>
            <a:br>
              <a:rPr lang="nl-NL" altLang="nl-NL" sz="2400" b="1"/>
            </a:br>
            <a:r>
              <a:rPr lang="nl-NL" altLang="nl-NL" sz="2000" b="1">
                <a:latin typeface="Arial"/>
                <a:cs typeface="Arial"/>
              </a:rPr>
              <a:t>                 </a:t>
            </a:r>
            <a:br>
              <a:rPr lang="nl-NL" altLang="nl-NL" sz="2000" b="1"/>
            </a:br>
            <a:endParaRPr lang="nl-NL" altLang="nl-NL" sz="2000"/>
          </a:p>
        </p:txBody>
      </p:sp>
      <p:sp>
        <p:nvSpPr>
          <p:cNvPr id="3087" name="Rechthoek 2">
            <a:extLst>
              <a:ext uri="{FF2B5EF4-FFF2-40B4-BE49-F238E27FC236}">
                <a16:creationId xmlns:a16="http://schemas.microsoft.com/office/drawing/2014/main" id="{0CDA48D1-3C29-7E07-92FA-1095488F3F02}"/>
              </a:ext>
            </a:extLst>
          </p:cNvPr>
          <p:cNvSpPr>
            <a:spLocks noChangeArrowheads="1"/>
          </p:cNvSpPr>
          <p:nvPr/>
        </p:nvSpPr>
        <p:spPr bwMode="auto">
          <a:xfrm>
            <a:off x="9159758" y="4417425"/>
            <a:ext cx="8128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nl-NL" altLang="nl-NL" sz="1800" b="1" u="sng">
                <a:latin typeface="Arial"/>
                <a:cs typeface="Arial"/>
              </a:rPr>
              <a:t>Waar</a:t>
            </a:r>
            <a:r>
              <a:rPr lang="nl-NL" altLang="nl-NL" sz="1800" b="1">
                <a:latin typeface="Arial"/>
                <a:cs typeface="Arial"/>
              </a:rPr>
              <a:t>: Sint Willibrordusgilde </a:t>
            </a:r>
            <a:endParaRPr lang="en-US"/>
          </a:p>
          <a:p>
            <a:pPr algn="ctr">
              <a:spcBef>
                <a:spcPct val="0"/>
              </a:spcBef>
              <a:buNone/>
            </a:pPr>
            <a:r>
              <a:rPr lang="nl-NL" altLang="nl-NL" sz="1800" b="1">
                <a:latin typeface="Arial"/>
                <a:cs typeface="Arial"/>
              </a:rPr>
              <a:t>Zandstraat 6a</a:t>
            </a:r>
            <a:endParaRPr lang="nl-NL" altLang="nl-NL" sz="1800" b="1"/>
          </a:p>
          <a:p>
            <a:pPr algn="ctr">
              <a:spcBef>
                <a:spcPct val="0"/>
              </a:spcBef>
              <a:buNone/>
            </a:pPr>
            <a:r>
              <a:rPr lang="nl-NL" altLang="nl-NL" sz="1800" b="1">
                <a:latin typeface="Arial"/>
                <a:cs typeface="Arial"/>
              </a:rPr>
              <a:t>       5131 AC Alphen     </a:t>
            </a:r>
            <a:br>
              <a:rPr lang="nl-NL" altLang="nl-NL" sz="1800" b="1"/>
            </a:br>
            <a:endParaRPr lang="nl-NL" altLang="nl-NL" sz="1800"/>
          </a:p>
        </p:txBody>
      </p:sp>
      <p:sp>
        <p:nvSpPr>
          <p:cNvPr id="3088" name="Rechthoek 3">
            <a:extLst>
              <a:ext uri="{FF2B5EF4-FFF2-40B4-BE49-F238E27FC236}">
                <a16:creationId xmlns:a16="http://schemas.microsoft.com/office/drawing/2014/main" id="{FEA13A78-5064-8B1F-8E0E-B3C3A2BBB64D}"/>
              </a:ext>
            </a:extLst>
          </p:cNvPr>
          <p:cNvSpPr>
            <a:spLocks noChangeArrowheads="1"/>
          </p:cNvSpPr>
          <p:nvPr/>
        </p:nvSpPr>
        <p:spPr bwMode="auto">
          <a:xfrm>
            <a:off x="-1303514" y="4408840"/>
            <a:ext cx="81295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nl-NL" altLang="nl-NL" sz="2400" b="1" u="sng">
                <a:latin typeface="Arial"/>
                <a:cs typeface="Arial"/>
              </a:rPr>
              <a:t>Eigen bijdrage</a:t>
            </a:r>
            <a:r>
              <a:rPr lang="nl-NL" altLang="nl-NL" sz="2400" b="1">
                <a:latin typeface="Arial"/>
                <a:cs typeface="Arial"/>
              </a:rPr>
              <a:t>: €5,00 per persoon </a:t>
            </a:r>
            <a:br>
              <a:rPr lang="nl-NL" altLang="nl-NL" sz="2400" b="1"/>
            </a:br>
            <a:r>
              <a:rPr lang="nl-NL" altLang="nl-NL" sz="2400" b="1">
                <a:latin typeface="Arial"/>
                <a:cs typeface="Arial"/>
              </a:rPr>
              <a:t>  </a:t>
            </a:r>
            <a:r>
              <a:rPr lang="en-US" altLang="nl-NL" sz="1800" err="1">
                <a:latin typeface="Arial"/>
                <a:cs typeface="Arial"/>
              </a:rPr>
              <a:t>Introducees</a:t>
            </a:r>
            <a:r>
              <a:rPr lang="en-US" altLang="nl-NL" sz="1800">
                <a:latin typeface="Arial"/>
                <a:cs typeface="Arial"/>
              </a:rPr>
              <a:t> </a:t>
            </a:r>
            <a:r>
              <a:rPr lang="en-US" altLang="nl-NL" sz="1800" err="1">
                <a:latin typeface="Arial"/>
                <a:cs typeface="Arial"/>
              </a:rPr>
              <a:t>betalen</a:t>
            </a:r>
            <a:r>
              <a:rPr lang="en-US" altLang="nl-NL" sz="1800">
                <a:latin typeface="Arial"/>
                <a:cs typeface="Arial"/>
              </a:rPr>
              <a:t> de </a:t>
            </a:r>
            <a:r>
              <a:rPr lang="en-US" altLang="nl-NL" sz="1800" err="1">
                <a:latin typeface="Arial"/>
                <a:cs typeface="Arial"/>
              </a:rPr>
              <a:t>kostprijs</a:t>
            </a:r>
            <a:r>
              <a:rPr lang="en-US" altLang="nl-NL" sz="1800">
                <a:latin typeface="Arial"/>
                <a:cs typeface="Arial"/>
              </a:rPr>
              <a:t> € 15 </a:t>
            </a:r>
            <a:r>
              <a:rPr lang="en-US" altLang="nl-NL" sz="1800" err="1">
                <a:latin typeface="Arial"/>
                <a:cs typeface="Arial"/>
              </a:rPr>
              <a:t>p.p</a:t>
            </a:r>
            <a:r>
              <a:rPr lang="en-US" altLang="nl-NL" sz="1800">
                <a:latin typeface="Arial"/>
                <a:cs typeface="Arial"/>
              </a:rPr>
              <a:t> </a:t>
            </a:r>
            <a:br>
              <a:rPr lang="en-US" altLang="nl-NL" sz="1800"/>
            </a:br>
            <a:r>
              <a:rPr lang="en-US" altLang="nl-NL" sz="1800">
                <a:latin typeface="Arial"/>
                <a:cs typeface="Arial"/>
              </a:rPr>
              <a:t>eigen </a:t>
            </a:r>
            <a:r>
              <a:rPr lang="en-US" altLang="nl-NL" sz="1800" err="1">
                <a:latin typeface="Arial"/>
                <a:cs typeface="Arial"/>
              </a:rPr>
              <a:t>bijdrage</a:t>
            </a:r>
            <a:r>
              <a:rPr lang="en-US" altLang="nl-NL" sz="1800">
                <a:latin typeface="Arial"/>
                <a:cs typeface="Arial"/>
              </a:rPr>
              <a:t> is </a:t>
            </a:r>
            <a:r>
              <a:rPr lang="en-US" altLang="nl-NL" sz="1800" err="1">
                <a:latin typeface="Arial"/>
                <a:cs typeface="Arial"/>
              </a:rPr>
              <a:t>inclusief</a:t>
            </a:r>
            <a:r>
              <a:rPr lang="en-US" altLang="nl-NL" sz="1800">
                <a:latin typeface="Arial"/>
                <a:cs typeface="Arial"/>
              </a:rPr>
              <a:t> 2 </a:t>
            </a:r>
            <a:r>
              <a:rPr lang="en-US" altLang="nl-NL" sz="1800" err="1">
                <a:latin typeface="Arial"/>
                <a:cs typeface="Arial"/>
              </a:rPr>
              <a:t>consumpties</a:t>
            </a:r>
            <a:endParaRPr lang="nl-NL" altLang="nl-NL" sz="1800" err="1"/>
          </a:p>
        </p:txBody>
      </p:sp>
      <p:sp>
        <p:nvSpPr>
          <p:cNvPr id="3089" name="Rechthoek 4">
            <a:extLst>
              <a:ext uri="{FF2B5EF4-FFF2-40B4-BE49-F238E27FC236}">
                <a16:creationId xmlns:a16="http://schemas.microsoft.com/office/drawing/2014/main" id="{C028D224-8C76-B65C-DE58-A74D8F24E955}"/>
              </a:ext>
            </a:extLst>
          </p:cNvPr>
          <p:cNvSpPr>
            <a:spLocks noChangeArrowheads="1"/>
          </p:cNvSpPr>
          <p:nvPr/>
        </p:nvSpPr>
        <p:spPr bwMode="auto">
          <a:xfrm>
            <a:off x="0" y="5519738"/>
            <a:ext cx="16256000" cy="39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en-US" altLang="nl-NL" sz="2800" b="1">
                <a:latin typeface="Arial"/>
                <a:cs typeface="Arial"/>
              </a:rPr>
              <a:t>       ---------------------------------------------------------------------------------------------------------------------------------</a:t>
            </a:r>
            <a:br>
              <a:rPr lang="en-US" altLang="nl-NL" sz="2800" b="1"/>
            </a:br>
            <a:r>
              <a:rPr lang="en-US" altLang="nl-NL" sz="2800" b="1">
                <a:latin typeface="Arial"/>
                <a:cs typeface="Arial"/>
              </a:rPr>
              <a:t>Bezoek Sint </a:t>
            </a:r>
            <a:r>
              <a:rPr lang="en-US" altLang="nl-NL" sz="2800" b="1" err="1">
                <a:latin typeface="Arial"/>
                <a:cs typeface="Arial"/>
              </a:rPr>
              <a:t>Willibrordusgilde</a:t>
            </a:r>
            <a:r>
              <a:rPr lang="en-US" altLang="nl-NL" sz="2800" b="1">
                <a:latin typeface="Arial"/>
                <a:cs typeface="Arial"/>
              </a:rPr>
              <a:t> Alphen</a:t>
            </a:r>
            <a:br>
              <a:rPr lang="en-US" altLang="nl-NL" sz="2800" b="1"/>
            </a:br>
            <a:r>
              <a:rPr lang="en-US" altLang="nl-NL" sz="2400" b="1" err="1">
                <a:latin typeface="Arial"/>
                <a:cs typeface="Arial"/>
              </a:rPr>
              <a:t>Opgeven</a:t>
            </a:r>
            <a:r>
              <a:rPr lang="en-US" altLang="nl-NL" sz="2400" b="1">
                <a:latin typeface="Arial"/>
                <a:cs typeface="Arial"/>
              </a:rPr>
              <a:t> </a:t>
            </a:r>
            <a:r>
              <a:rPr lang="en-US" altLang="nl-NL" sz="2400" b="1" err="1">
                <a:latin typeface="Arial"/>
                <a:cs typeface="Arial"/>
              </a:rPr>
              <a:t>kan</a:t>
            </a:r>
            <a:r>
              <a:rPr lang="en-US" altLang="nl-NL" sz="2400" b="1">
                <a:latin typeface="Arial"/>
                <a:cs typeface="Arial"/>
              </a:rPr>
              <a:t> </a:t>
            </a:r>
            <a:r>
              <a:rPr lang="en-US" altLang="nl-NL" sz="2400" b="1" err="1">
                <a:latin typeface="Arial"/>
                <a:cs typeface="Arial"/>
              </a:rPr>
              <a:t>bij</a:t>
            </a:r>
            <a:r>
              <a:rPr lang="en-US" altLang="nl-NL" sz="2400" b="1">
                <a:latin typeface="Arial"/>
                <a:cs typeface="Arial"/>
              </a:rPr>
              <a:t> Emma Claassen t/m </a:t>
            </a:r>
            <a:r>
              <a:rPr lang="en-US" altLang="nl-NL" sz="2400" b="1" err="1">
                <a:latin typeface="Arial"/>
                <a:cs typeface="Arial"/>
              </a:rPr>
              <a:t>vrijdag</a:t>
            </a:r>
            <a:r>
              <a:rPr lang="en-US" altLang="nl-NL" sz="2400" b="1">
                <a:latin typeface="Arial"/>
                <a:cs typeface="Arial"/>
              </a:rPr>
              <a:t> 02-05-2025 </a:t>
            </a:r>
            <a:r>
              <a:rPr lang="en-US" altLang="nl-NL" sz="2400" b="1" err="1">
                <a:latin typeface="Arial"/>
                <a:cs typeface="Arial"/>
              </a:rPr>
              <a:t>afd</a:t>
            </a:r>
            <a:r>
              <a:rPr lang="en-US" altLang="nl-NL" sz="2400" b="1">
                <a:latin typeface="Arial"/>
                <a:cs typeface="Arial"/>
              </a:rPr>
              <a:t> </a:t>
            </a:r>
            <a:r>
              <a:rPr lang="en-US" altLang="nl-NL" sz="2400" b="1" err="1">
                <a:latin typeface="Arial"/>
                <a:cs typeface="Arial"/>
              </a:rPr>
              <a:t>realisatie</a:t>
            </a:r>
            <a:r>
              <a:rPr lang="en-US" altLang="nl-NL" sz="2400" b="1">
                <a:latin typeface="Arial"/>
                <a:cs typeface="Arial"/>
              </a:rPr>
              <a:t> Gas</a:t>
            </a:r>
            <a:br>
              <a:rPr lang="en-US" altLang="nl-NL" sz="2400" b="1"/>
            </a:br>
            <a:endParaRPr lang="en-US" altLang="nl-NL" sz="2400" b="1"/>
          </a:p>
          <a:p>
            <a:pPr algn="ctr">
              <a:spcBef>
                <a:spcPct val="0"/>
              </a:spcBef>
              <a:buFontTx/>
              <a:buNone/>
            </a:pPr>
            <a:r>
              <a:rPr lang="en-US" altLang="nl-NL" sz="2400" b="1"/>
              <a:t>Naam…………………………………..…………………………………………………..</a:t>
            </a:r>
          </a:p>
          <a:p>
            <a:pPr algn="ctr">
              <a:spcBef>
                <a:spcPct val="0"/>
              </a:spcBef>
              <a:buNone/>
            </a:pPr>
            <a:r>
              <a:rPr lang="en-US" altLang="nl-NL" sz="2400" b="1">
                <a:latin typeface="Arial"/>
                <a:cs typeface="Arial"/>
              </a:rPr>
              <a:t>    </a:t>
            </a:r>
            <a:r>
              <a:rPr lang="en-US" altLang="nl-NL" sz="2400" b="1" err="1">
                <a:latin typeface="Arial"/>
                <a:cs typeface="Arial"/>
              </a:rPr>
              <a:t>Afdeling</a:t>
            </a:r>
            <a:r>
              <a:rPr lang="en-US" altLang="nl-NL" sz="2400" b="1">
                <a:latin typeface="Arial"/>
                <a:cs typeface="Arial"/>
              </a:rPr>
              <a:t>….………………………….…………………………………………………….    </a:t>
            </a:r>
            <a:br>
              <a:rPr lang="en-US" altLang="nl-NL" sz="2400" b="1">
                <a:latin typeface="Arial"/>
                <a:cs typeface="Arial"/>
              </a:rPr>
            </a:br>
            <a:r>
              <a:rPr lang="en-US" altLang="nl-NL" sz="2400" b="1">
                <a:latin typeface="Arial"/>
                <a:cs typeface="Arial"/>
              </a:rPr>
              <a:t>Aantal </a:t>
            </a:r>
            <a:r>
              <a:rPr lang="en-US" altLang="nl-NL" sz="2400" b="1" err="1">
                <a:latin typeface="Arial"/>
                <a:cs typeface="Arial"/>
              </a:rPr>
              <a:t>personen</a:t>
            </a:r>
            <a:r>
              <a:rPr lang="en-US" altLang="nl-NL" sz="2400" b="1">
                <a:latin typeface="Arial"/>
                <a:cs typeface="Arial"/>
              </a:rPr>
              <a:t>……………………………………….…………………..…………….</a:t>
            </a:r>
            <a:br>
              <a:rPr lang="en-US" altLang="nl-NL" sz="2400" b="1"/>
            </a:br>
            <a:r>
              <a:rPr lang="en-US" altLang="nl-NL" sz="2400" b="1">
                <a:latin typeface="Arial"/>
                <a:cs typeface="Arial"/>
              </a:rPr>
              <a:t>     </a:t>
            </a:r>
            <a:br>
              <a:rPr lang="en-US" altLang="nl-NL" sz="2800" b="1"/>
            </a:br>
            <a:r>
              <a:rPr lang="en-US" altLang="nl-NL" sz="1100" b="1">
                <a:latin typeface="Arial"/>
                <a:cs typeface="Arial"/>
              </a:rPr>
              <a:t>let op !!</a:t>
            </a:r>
            <a:br>
              <a:rPr lang="en-US" altLang="nl-NL" sz="1100" b="1"/>
            </a:br>
            <a:r>
              <a:rPr lang="en-US" altLang="nl-NL" sz="1100" b="1">
                <a:latin typeface="Arial"/>
                <a:cs typeface="Arial"/>
              </a:rPr>
              <a:t>Eigen </a:t>
            </a:r>
            <a:r>
              <a:rPr lang="en-US" altLang="nl-NL" sz="1100" b="1" err="1">
                <a:latin typeface="Arial"/>
                <a:cs typeface="Arial"/>
              </a:rPr>
              <a:t>bijdrage</a:t>
            </a:r>
            <a:r>
              <a:rPr lang="en-US" altLang="nl-NL" sz="1100" b="1">
                <a:latin typeface="Arial"/>
                <a:cs typeface="Arial"/>
              </a:rPr>
              <a:t> </a:t>
            </a:r>
            <a:r>
              <a:rPr lang="en-US" altLang="nl-NL" sz="1100" b="1" err="1">
                <a:latin typeface="Arial"/>
                <a:cs typeface="Arial"/>
              </a:rPr>
              <a:t>betalen</a:t>
            </a:r>
            <a:r>
              <a:rPr lang="en-US" altLang="nl-NL" sz="1100" b="1">
                <a:latin typeface="Arial"/>
                <a:cs typeface="Arial"/>
              </a:rPr>
              <a:t> per bank is </a:t>
            </a:r>
            <a:r>
              <a:rPr lang="en-US" altLang="nl-NL" sz="1100" b="1" err="1">
                <a:latin typeface="Arial"/>
                <a:cs typeface="Arial"/>
              </a:rPr>
              <a:t>mogelijk</a:t>
            </a:r>
            <a:r>
              <a:rPr lang="en-US" altLang="nl-NL" sz="1100" b="1">
                <a:latin typeface="Arial"/>
                <a:cs typeface="Arial"/>
              </a:rPr>
              <a:t> op </a:t>
            </a:r>
            <a:r>
              <a:rPr lang="en-US" altLang="nl-NL" sz="1100" b="1" err="1">
                <a:latin typeface="Arial"/>
                <a:cs typeface="Arial"/>
              </a:rPr>
              <a:t>rekening</a:t>
            </a:r>
            <a:r>
              <a:rPr lang="en-US" altLang="nl-NL" sz="1100" b="1">
                <a:latin typeface="Arial"/>
                <a:cs typeface="Arial"/>
              </a:rPr>
              <a:t> nr NL 26 RABO 0126332096 </a:t>
            </a:r>
            <a:br>
              <a:rPr lang="en-US" altLang="nl-NL" sz="1100" b="1"/>
            </a:br>
            <a:r>
              <a:rPr lang="en-US" altLang="nl-NL" sz="1100" b="1" err="1">
                <a:latin typeface="Arial"/>
                <a:cs typeface="Arial"/>
              </a:rPr>
              <a:t>tnv</a:t>
            </a:r>
            <a:r>
              <a:rPr lang="en-US" altLang="nl-NL" sz="1100" b="1">
                <a:latin typeface="Arial"/>
                <a:cs typeface="Arial"/>
              </a:rPr>
              <a:t> The Energy Entertainment Club </a:t>
            </a:r>
            <a:r>
              <a:rPr lang="en-US" altLang="nl-NL" sz="1100" b="1" err="1">
                <a:latin typeface="Arial"/>
                <a:cs typeface="Arial"/>
              </a:rPr>
              <a:t>te</a:t>
            </a:r>
            <a:r>
              <a:rPr lang="en-US" altLang="nl-NL" sz="1100" b="1">
                <a:latin typeface="Arial"/>
                <a:cs typeface="Arial"/>
              </a:rPr>
              <a:t> Tilburg(</a:t>
            </a:r>
            <a:r>
              <a:rPr lang="en-US" altLang="nl-NL" sz="1100" b="1" err="1">
                <a:latin typeface="Arial"/>
                <a:cs typeface="Arial"/>
              </a:rPr>
              <a:t>geef</a:t>
            </a:r>
            <a:r>
              <a:rPr lang="en-US" altLang="nl-NL" sz="1100" b="1">
                <a:latin typeface="Arial"/>
                <a:cs typeface="Arial"/>
              </a:rPr>
              <a:t> </a:t>
            </a:r>
            <a:r>
              <a:rPr lang="en-US" altLang="nl-NL" sz="1100" b="1" err="1">
                <a:latin typeface="Arial"/>
                <a:cs typeface="Arial"/>
              </a:rPr>
              <a:t>wel</a:t>
            </a:r>
            <a:r>
              <a:rPr lang="en-US" altLang="nl-NL" sz="1100" b="1">
                <a:latin typeface="Arial"/>
                <a:cs typeface="Arial"/>
              </a:rPr>
              <a:t> even </a:t>
            </a:r>
            <a:r>
              <a:rPr lang="en-US" altLang="nl-NL" sz="1100" b="1" err="1">
                <a:latin typeface="Arial"/>
                <a:cs typeface="Arial"/>
              </a:rPr>
              <a:t>aan</a:t>
            </a:r>
            <a:r>
              <a:rPr lang="en-US" altLang="nl-NL" sz="1100" b="1">
                <a:latin typeface="Arial"/>
                <a:cs typeface="Arial"/>
              </a:rPr>
              <a:t> Emma door </a:t>
            </a:r>
            <a:r>
              <a:rPr lang="en-US" altLang="nl-NL" sz="1100" b="1" err="1">
                <a:latin typeface="Arial"/>
                <a:cs typeface="Arial"/>
              </a:rPr>
              <a:t>dat</a:t>
            </a:r>
            <a:r>
              <a:rPr lang="en-US" altLang="nl-NL" sz="1100" b="1">
                <a:latin typeface="Arial"/>
                <a:cs typeface="Arial"/>
              </a:rPr>
              <a:t> je dan per bank </a:t>
            </a:r>
            <a:r>
              <a:rPr lang="en-US" altLang="nl-NL" sz="1100" b="1" err="1">
                <a:latin typeface="Arial"/>
                <a:cs typeface="Arial"/>
              </a:rPr>
              <a:t>betaald</a:t>
            </a:r>
            <a:r>
              <a:rPr lang="en-US" altLang="nl-NL" sz="1100" b="1">
                <a:latin typeface="Arial"/>
                <a:cs typeface="Arial"/>
              </a:rPr>
              <a:t>)</a:t>
            </a:r>
            <a:br>
              <a:rPr lang="en-US" altLang="nl-NL" sz="1100" b="1"/>
            </a:br>
            <a:endParaRPr lang="nl-NL" altLang="nl-NL" sz="1800"/>
          </a:p>
        </p:txBody>
      </p:sp>
      <p:pic>
        <p:nvPicPr>
          <p:cNvPr id="4" name="Picture 3">
            <a:extLst>
              <a:ext uri="{FF2B5EF4-FFF2-40B4-BE49-F238E27FC236}">
                <a16:creationId xmlns:a16="http://schemas.microsoft.com/office/drawing/2014/main" id="{7A8AAD3C-D18C-76AA-4CF1-E550544C0B78}"/>
              </a:ext>
            </a:extLst>
          </p:cNvPr>
          <p:cNvPicPr>
            <a:picLocks noChangeAspect="1"/>
          </p:cNvPicPr>
          <p:nvPr/>
        </p:nvPicPr>
        <p:blipFill>
          <a:blip r:embed="rId5"/>
          <a:stretch>
            <a:fillRect/>
          </a:stretch>
        </p:blipFill>
        <p:spPr>
          <a:xfrm>
            <a:off x="1263477" y="1719855"/>
            <a:ext cx="1674658" cy="2116154"/>
          </a:xfrm>
          <a:prstGeom prst="rect">
            <a:avLst/>
          </a:prstGeom>
        </p:spPr>
      </p:pic>
      <p:pic>
        <p:nvPicPr>
          <p:cNvPr id="2" name="Picture 1">
            <a:extLst>
              <a:ext uri="{FF2B5EF4-FFF2-40B4-BE49-F238E27FC236}">
                <a16:creationId xmlns:a16="http://schemas.microsoft.com/office/drawing/2014/main" id="{2F7D2901-09F1-52AE-EE02-4021AA6A2A9E}"/>
              </a:ext>
            </a:extLst>
          </p:cNvPr>
          <p:cNvPicPr>
            <a:picLocks noChangeAspect="1"/>
          </p:cNvPicPr>
          <p:nvPr/>
        </p:nvPicPr>
        <p:blipFill>
          <a:blip r:embed="rId6"/>
          <a:stretch>
            <a:fillRect/>
          </a:stretch>
        </p:blipFill>
        <p:spPr>
          <a:xfrm>
            <a:off x="112462" y="75517"/>
            <a:ext cx="3176639" cy="1424005"/>
          </a:xfrm>
          <a:prstGeom prst="rect">
            <a:avLst/>
          </a:prstGeom>
        </p:spPr>
      </p:pic>
      <p:pic>
        <p:nvPicPr>
          <p:cNvPr id="5" name="Picture 4">
            <a:extLst>
              <a:ext uri="{FF2B5EF4-FFF2-40B4-BE49-F238E27FC236}">
                <a16:creationId xmlns:a16="http://schemas.microsoft.com/office/drawing/2014/main" id="{1ACC147D-CB50-3BD3-E80D-9D00482A0CC6}"/>
              </a:ext>
            </a:extLst>
          </p:cNvPr>
          <p:cNvPicPr>
            <a:picLocks noChangeAspect="1"/>
          </p:cNvPicPr>
          <p:nvPr/>
        </p:nvPicPr>
        <p:blipFill>
          <a:blip r:embed="rId7"/>
          <a:stretch>
            <a:fillRect/>
          </a:stretch>
        </p:blipFill>
        <p:spPr>
          <a:xfrm>
            <a:off x="6958834" y="4340787"/>
            <a:ext cx="2397263" cy="1376552"/>
          </a:xfrm>
          <a:prstGeom prst="rect">
            <a:avLst/>
          </a:prstGeom>
        </p:spPr>
      </p:pic>
      <p:pic>
        <p:nvPicPr>
          <p:cNvPr id="6" name="Picture 5">
            <a:extLst>
              <a:ext uri="{FF2B5EF4-FFF2-40B4-BE49-F238E27FC236}">
                <a16:creationId xmlns:a16="http://schemas.microsoft.com/office/drawing/2014/main" id="{0F99220E-7F8E-9079-717E-970AEDF2FD0A}"/>
              </a:ext>
            </a:extLst>
          </p:cNvPr>
          <p:cNvPicPr>
            <a:picLocks noChangeAspect="1"/>
          </p:cNvPicPr>
          <p:nvPr/>
        </p:nvPicPr>
        <p:blipFill>
          <a:blip r:embed="rId8"/>
          <a:stretch>
            <a:fillRect/>
          </a:stretch>
        </p:blipFill>
        <p:spPr>
          <a:xfrm>
            <a:off x="12413010" y="1359863"/>
            <a:ext cx="3622265" cy="2279446"/>
          </a:xfrm>
          <a:prstGeom prst="rect">
            <a:avLst/>
          </a:prstGeom>
        </p:spPr>
      </p:pic>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5B59C8-6D65-47F4-8E09-92E89A487985}">
  <ds:schemaRefs>
    <ds:schemaRef ds:uri="http://schemas.microsoft.com/sharepoint/v3/contenttype/forms"/>
  </ds:schemaRefs>
</ds:datastoreItem>
</file>

<file path=customXml/itemProps2.xml><?xml version="1.0" encoding="utf-8"?>
<ds:datastoreItem xmlns:ds="http://schemas.openxmlformats.org/officeDocument/2006/customXml" ds:itemID="{7FEE4D75-82F2-4BD5-825D-47816D3C7A38}">
  <ds:schemaRefs>
    <ds:schemaRef ds:uri="691c5d93-7406-4a48-be64-de710b50e108"/>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58c1c451-f9b7-4ee8-ac93-ceccce8cbe43"/>
    <ds:schemaRef ds:uri="http://www.w3.org/XML/1998/namespace"/>
    <ds:schemaRef ds:uri="http://purl.org/dc/dcmitype/"/>
  </ds:schemaRefs>
</ds:datastoreItem>
</file>

<file path=customXml/itemProps3.xml><?xml version="1.0" encoding="utf-8"?>
<ds:datastoreItem xmlns:ds="http://schemas.openxmlformats.org/officeDocument/2006/customXml" ds:itemID="{36495941-7A0F-4BB4-847F-AC9E67A3CF38}">
  <ds:schemaRefs>
    <ds:schemaRef ds:uri="http://schemas.microsoft.com/office/2006/metadata/longProperties"/>
  </ds:schemaRefs>
</ds:datastoreItem>
</file>

<file path=customXml/itemProps4.xml><?xml version="1.0" encoding="utf-8"?>
<ds:datastoreItem xmlns:ds="http://schemas.openxmlformats.org/officeDocument/2006/customXml" ds:itemID="{A58D3CB4-F9D1-4777-938D-D1A40C614881}">
  <ds:schemaRefs>
    <ds:schemaRef ds:uri="58c1c451-f9b7-4ee8-ac93-ceccce8cbe43"/>
    <ds:schemaRef ds:uri="691c5d93-7406-4a48-be64-de710b50e1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d89fa4f-e4a0-4ddb-9d18-f7eeec649ffc}" enabled="0" method="" siteId="{ad89fa4f-e4a0-4ddb-9d18-f7eeec649ffc}" removed="1"/>
</clbl:labelList>
</file>

<file path=docProps/app.xml><?xml version="1.0" encoding="utf-8"?>
<Properties xmlns="http://schemas.openxmlformats.org/officeDocument/2006/extended-properties" xmlns:vt="http://schemas.openxmlformats.org/officeDocument/2006/docPropsVTypes">
  <TotalTime>0</TotalTime>
  <Words>235</Words>
  <Application>Microsoft Office PowerPoint</Application>
  <PresentationFormat>Aangepast</PresentationFormat>
  <Paragraphs>16</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Aptos</vt:lpstr>
      <vt:lpstr>Arial</vt:lpstr>
      <vt:lpstr>Standaardontwerp</vt:lpstr>
      <vt:lpstr>                    Uitnodiging,       Bezoek Sint Willibrordusgilde Alphen De volgende activiteiten staan op het programma Handboogschieten op doel        Kruisboogschieten op doel        Luchtbuksschieten op doel       Handboogschieten op Wip (buiten ,mits het weer het toelaat) Uitleg van het gilde  Quiz omtrent het gilde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Uitnodiging,       Bezoek Brouwerij Bourgognekruis.</dc:title>
  <dc:creator>jmommers</dc:creator>
  <cp:lastModifiedBy>Mommers, Julian</cp:lastModifiedBy>
  <cp:revision>1</cp:revision>
  <cp:lastPrinted>2025-03-13T08:58:54Z</cp:lastPrinted>
  <dcterms:created xsi:type="dcterms:W3CDTF">2010-09-18T14:21:07Z</dcterms:created>
  <dcterms:modified xsi:type="dcterms:W3CDTF">2025-03-17T11:14:04Z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ENEXIS\jmommers</vt:lpwstr>
  </property>
  <property fmtid="{D5CDD505-2E9C-101B-9397-08002B2CF9AE}" pid="3" name="Order">
    <vt:lpwstr>100.000000000000</vt:lpwstr>
  </property>
  <property fmtid="{D5CDD505-2E9C-101B-9397-08002B2CF9AE}" pid="4" name="display_urn:schemas-microsoft-com:office:office#Author">
    <vt:lpwstr>ENEXIS\jmommers</vt:lpwstr>
  </property>
  <property fmtid="{D5CDD505-2E9C-101B-9397-08002B2CF9AE}" pid="5" name="ContentTypeId">
    <vt:lpwstr>0x010100142010E52696904EA28E63C16B6EF857</vt:lpwstr>
  </property>
  <property fmtid="{D5CDD505-2E9C-101B-9397-08002B2CF9AE}" pid="6" name="MediaServiceImageTags">
    <vt:lpwstr/>
  </property>
</Properties>
</file>