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20" autoAdjust="0"/>
    <p:restoredTop sz="94660"/>
  </p:normalViewPr>
  <p:slideViewPr>
    <p:cSldViewPr>
      <p:cViewPr varScale="1">
        <p:scale>
          <a:sx n="66" d="100"/>
          <a:sy n="66" d="100"/>
        </p:scale>
        <p:origin x="365" y="67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EE1E6BC-14D3-9959-B93D-F68D851394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599A7E5-C1A8-3039-64E7-535DD665522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CDC15A8-E31D-AE7A-8224-284B093136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E416ED1-4F62-61A3-818C-C6D8681866D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D6F5A57-EB6F-E16D-7030-B08B9A08730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4CB1360-4DEE-4E87-C653-EE670C142F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A7BA2DA-9B61-47A7-9058-78A4648F87B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7F3F2AAF-B54F-B76D-1ADE-F43E0BA059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FE13B4-882A-4845-A613-370E8E6FE63B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3B51B19B-455D-0CF3-D751-092428EA64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FF1E6F1F-332D-37F5-0891-DEE88BAE0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0195CF-F362-551C-3737-F9CE7E82A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57180D-F084-9EED-0CDB-AF321A03D2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621E18-D888-6298-0B9D-150C33D86B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0A034-6338-4E8E-9404-E89E8FC7D6D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88601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CCD6CF-49D1-97A3-98A0-650DD12783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A825AD-00B9-3E18-F168-0BE393C7CA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108E3C-2D39-15C5-BD90-B4889AE31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BA7D5-7867-43AA-8579-9A12E4E7AE8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0845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998541-623A-2035-1BB3-0CA9D0EDC9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C1EEEE-77F1-1D14-E836-5F22C7AC44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4F1CF4-32A4-19EC-09C7-9BF6765EE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9D9DF-278F-46B7-9F61-03B5B031D4E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0493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3B147D-E137-476A-136C-F79CA5338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3AB98C-A5BB-70E6-9349-8C81F4044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519E15-74CD-1F03-03D0-64ACE2207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9ABF3-0B40-43AD-85BE-2F8ED05C6DF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6479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84844D-FDF9-3B60-FB39-15395E1461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BFDE044-4B5C-FC40-AB6D-41F575F09B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8C201B-5A57-2B9C-C199-F2B6F1C49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BF68C-F989-4632-9680-7E80D4AA092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5579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2590E5E-28ED-99B9-60AE-49C2D99711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99FEA5D-E61A-3C54-DACD-C6ED1E6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F91508-ECC5-C8FF-8A2E-6C2D5F4D16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B71B4-4C77-478B-9E9A-F33F2B20610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2764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52D7D29-2EF0-F2D9-2742-93EE4ACC41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E6AE1E-1AED-EA6B-492B-40FA3F4BE4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4E7C7B2-ECBA-16B5-D887-3FD05944A0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9A21D-BFF3-4B9D-8E2E-50567EBAA60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4312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B9758B-26D8-766D-7B64-57077BC9D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BFECA4-FEF0-B920-4210-496F0D115F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690D72-5D09-1611-48E6-734336CD21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EBEC7-9FDA-4FBA-BA4F-91CF2451B27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7128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AD97A8-F454-2A5A-048F-98EC414AEB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0852DE-790B-C45A-2B20-72A8873F53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1D7115-C530-F993-2B0B-DCD15B0C89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D7165-6B0F-4C51-80DF-462EB3F5595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8805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F82B58-4C50-30AC-BC54-BFDB175B73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3D6AB6-D524-D925-1123-9C5DD81BB2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C2091F-24AD-6E33-4AE3-9ED45BC21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96AF4-80FF-4BE3-BB30-DF794FF7611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5694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43F880-2CC6-F9E3-E6BC-41A89DA81B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B31EB5-41FE-7270-3EE0-2B2D9D192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A2A1A7-E543-05B0-5E7D-1ED55E0D43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64FBD-957F-47E8-99C4-4161B31228F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1809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D0D53B6-7DF4-EFA2-3A3F-76722CE9B2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2B5AE65-7579-E257-307F-7682B3D916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56CF289-A32C-AA0F-E2F2-F655CAF2A61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CB61C6-33B3-E0BD-311E-83FDC4D0C4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76963C5-E704-70FC-A86A-B3BF40A31AF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61A781-DA19-424E-8214-1D08EBC8F38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C10369B-8CFC-E620-A49A-44CF81491E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068888" y="863600"/>
            <a:ext cx="5135562" cy="1444625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2000"/>
              <a:t>    </a:t>
            </a:r>
            <a:r>
              <a:rPr lang="en-US" altLang="nl-NL" sz="4000" b="1"/>
              <a:t>Uitnodiging,</a:t>
            </a:r>
            <a:br>
              <a:rPr lang="en-US" altLang="nl-NL" sz="4000" b="1"/>
            </a:br>
            <a:r>
              <a:rPr lang="en-US" altLang="nl-NL" sz="4000" b="1" u="sng"/>
              <a:t>Racepark Tilburg</a:t>
            </a:r>
            <a:br>
              <a:rPr lang="en-US" altLang="nl-NL" sz="4000" b="1" u="sng"/>
            </a:br>
            <a:r>
              <a:rPr lang="en-US" altLang="nl-NL" sz="1800" b="1" u="sng"/>
              <a:t>Ervaar om een F1 coureur te zijn in een simulator op een F1 circuit.</a:t>
            </a:r>
            <a:br>
              <a:rPr lang="en-US" altLang="nl-NL" sz="1800" b="1" u="sng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91B4EE28-E77E-7DDF-C332-E79FE24D4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B526BA15-F68B-C2C7-5DAD-D6D9D28797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50ABE12E-0972-1010-7AF8-4C878AC8A6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0A099260-13B4-111E-BDBE-3706506CE0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D5BDE7EF-294A-11BF-9007-02B6E243CF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D190AEB0-BB84-6517-25C5-09022F533B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864036F1-255C-83A2-1C9A-17F2F8F6F3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8DE4EF75-271C-E90E-D233-151BDB5136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D00FFD53-8170-18DA-B14F-CB0E2EEEC1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015B3662-D4A9-DE2B-9E67-6A8A18289A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Afbeelding 1">
            <a:extLst>
              <a:ext uri="{FF2B5EF4-FFF2-40B4-BE49-F238E27FC236}">
                <a16:creationId xmlns:a16="http://schemas.microsoft.com/office/drawing/2014/main" id="{83104774-C9FF-3559-DB72-2ED72FABF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750" y="4672013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hthoek 1">
            <a:extLst>
              <a:ext uri="{FF2B5EF4-FFF2-40B4-BE49-F238E27FC236}">
                <a16:creationId xmlns:a16="http://schemas.microsoft.com/office/drawing/2014/main" id="{48F155A1-DBF5-3CF7-2718-79A7F86C7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2651125"/>
            <a:ext cx="86407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2000" b="1" u="sng"/>
              <a:t>Wanneer</a:t>
            </a:r>
            <a:r>
              <a:rPr lang="nl-NL" altLang="nl-NL" sz="2000" b="1"/>
              <a:t>: Zaterdag 24 mei 2025.</a:t>
            </a:r>
            <a:br>
              <a:rPr lang="nl-NL" altLang="nl-NL" sz="2000" b="1"/>
            </a:br>
            <a:r>
              <a:rPr lang="nl-NL" altLang="nl-NL" sz="2000" b="1" u="sng"/>
              <a:t>Hoe laat</a:t>
            </a:r>
            <a:r>
              <a:rPr lang="nl-NL" altLang="nl-NL" sz="2000" b="1"/>
              <a:t>: vanaf 14.00 uur t/m 17.00 uur met verschillende sessies.</a:t>
            </a:r>
            <a:br>
              <a:rPr lang="nl-NL" altLang="nl-NL" sz="2000" b="1"/>
            </a:br>
            <a:r>
              <a:rPr lang="nl-NL" altLang="nl-NL" sz="2000" b="1" u="sng"/>
              <a:t>Voor wie</a:t>
            </a:r>
            <a:r>
              <a:rPr lang="nl-NL" altLang="nl-NL" sz="2000" b="1"/>
              <a:t>: leden met partner en thuiswonende (min lengte 140 cm)</a:t>
            </a:r>
            <a:br>
              <a:rPr lang="nl-NL" altLang="nl-NL" sz="2000" b="1"/>
            </a:br>
            <a:br>
              <a:rPr lang="nl-NL" altLang="nl-NL" sz="2000" b="1"/>
            </a:br>
            <a:endParaRPr lang="nl-NL" altLang="nl-NL" sz="2000"/>
          </a:p>
        </p:txBody>
      </p:sp>
      <p:sp>
        <p:nvSpPr>
          <p:cNvPr id="3087" name="Rechthoek 2">
            <a:extLst>
              <a:ext uri="{FF2B5EF4-FFF2-40B4-BE49-F238E27FC236}">
                <a16:creationId xmlns:a16="http://schemas.microsoft.com/office/drawing/2014/main" id="{E5692567-5F94-956D-CF38-AF3BCB244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20675" y="2801938"/>
            <a:ext cx="812800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nl-NL" altLang="nl-NL" sz="2000" b="1" u="sng"/>
              <a:t>Waar</a:t>
            </a:r>
            <a:r>
              <a:rPr lang="nl-NL" altLang="nl-NL" sz="2000" b="1"/>
              <a:t>:</a:t>
            </a:r>
          </a:p>
          <a:p>
            <a:pPr>
              <a:buFontTx/>
              <a:buNone/>
            </a:pPr>
            <a:r>
              <a:rPr lang="nl-NL" altLang="nl-NL" sz="2000" b="1"/>
              <a:t>Racepark de Dolfijn</a:t>
            </a:r>
          </a:p>
          <a:p>
            <a:pPr>
              <a:buFontTx/>
              <a:buNone/>
            </a:pPr>
            <a:r>
              <a:rPr lang="nl-NL" altLang="nl-NL" sz="2000" b="1"/>
              <a:t>Ringbaan Oost 2a</a:t>
            </a:r>
          </a:p>
          <a:p>
            <a:pPr>
              <a:buFontTx/>
              <a:buNone/>
            </a:pPr>
            <a:r>
              <a:rPr lang="nl-NL" altLang="nl-NL" sz="2000" b="1"/>
              <a:t>5013 CA Tilburg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8" name="Rechthoek 3">
            <a:extLst>
              <a:ext uri="{FF2B5EF4-FFF2-40B4-BE49-F238E27FC236}">
                <a16:creationId xmlns:a16="http://schemas.microsoft.com/office/drawing/2014/main" id="{BAED893D-366F-2386-906E-31CE02681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84225" y="4281488"/>
            <a:ext cx="8128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2400" b="1" u="sng"/>
              <a:t>Eigen bijdrage</a:t>
            </a:r>
            <a:r>
              <a:rPr lang="nl-NL" altLang="nl-NL" sz="2400" b="1"/>
              <a:t>: €15 per persoon</a:t>
            </a:r>
            <a:br>
              <a:rPr lang="nl-NL" altLang="nl-NL" sz="2400" b="1"/>
            </a:br>
            <a:r>
              <a:rPr lang="nl-NL" altLang="nl-NL" sz="2400" b="1"/>
              <a:t>           </a:t>
            </a:r>
            <a:r>
              <a:rPr lang="en-US" altLang="nl-NL" sz="1800"/>
              <a:t>Introducees betalen de kostprijs van € 35 euro per persoon</a:t>
            </a:r>
            <a:br>
              <a:rPr lang="en-US" altLang="nl-NL" sz="1800"/>
            </a:br>
            <a:endParaRPr lang="nl-NL" altLang="nl-NL" sz="1800"/>
          </a:p>
        </p:txBody>
      </p:sp>
      <p:sp>
        <p:nvSpPr>
          <p:cNvPr id="3089" name="Rechthoek 4">
            <a:extLst>
              <a:ext uri="{FF2B5EF4-FFF2-40B4-BE49-F238E27FC236}">
                <a16:creationId xmlns:a16="http://schemas.microsoft.com/office/drawing/2014/main" id="{0700E225-FB8F-1C45-DEBA-5790F91C5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19738"/>
            <a:ext cx="16256000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800" b="1"/>
              <a:t>       ---------------------------------------------------------------------------------------------------------------------------------</a:t>
            </a:r>
            <a:br>
              <a:rPr lang="en-US" altLang="nl-NL" sz="2800" b="1"/>
            </a:br>
            <a:r>
              <a:rPr lang="en-US" altLang="nl-NL" sz="2000" b="1"/>
              <a:t>Racepark Tilburg</a:t>
            </a:r>
            <a:br>
              <a:rPr lang="en-US" altLang="nl-NL" sz="2000" b="1"/>
            </a:br>
            <a:r>
              <a:rPr lang="en-US" altLang="nl-NL" sz="2000" b="1"/>
              <a:t>Opgeven kan bij Emma Claassen t/m vrijdag 02-05-2025 afd realisatie Gas</a:t>
            </a:r>
            <a:br>
              <a:rPr lang="en-US" altLang="nl-NL" sz="2000" b="1"/>
            </a:br>
            <a:endParaRPr lang="en-US" altLang="nl-NL" sz="2000" b="1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000" b="1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000" b="1"/>
              <a:t>Afdeling….………………………….…………………………………………………….    </a:t>
            </a:r>
            <a:br>
              <a:rPr lang="en-US" altLang="nl-NL" sz="2000" b="1"/>
            </a:br>
            <a:r>
              <a:rPr lang="en-US" altLang="nl-NL" sz="2000" b="1"/>
              <a:t>Aantal personen……………………………………………….…………………..…….</a:t>
            </a:r>
            <a:br>
              <a:rPr lang="en-US" altLang="nl-NL" sz="2400" b="1"/>
            </a:br>
            <a:r>
              <a:rPr lang="en-US" altLang="nl-NL" sz="2400" b="1"/>
              <a:t>     </a:t>
            </a:r>
            <a:br>
              <a:rPr lang="en-US" altLang="nl-NL" sz="2800" b="1"/>
            </a:br>
            <a:r>
              <a:rPr lang="en-US" altLang="nl-NL" sz="1100" b="1"/>
              <a:t>let op !!</a:t>
            </a:r>
            <a:br>
              <a:rPr lang="en-US" altLang="nl-NL" sz="1100" b="1"/>
            </a:br>
            <a:r>
              <a:rPr lang="en-US" altLang="nl-NL" sz="1100" b="1"/>
              <a:t>Eigen bijdrage betalen per bank is mogelijk op rekening nr NL 26 RABO 0126332096 </a:t>
            </a:r>
            <a:br>
              <a:rPr lang="en-US" altLang="nl-NL" sz="1100" b="1"/>
            </a:br>
            <a:r>
              <a:rPr lang="en-US" altLang="nl-NL" sz="1100" b="1"/>
              <a:t>tnv The Energy Entertainment Club te Tilburg(geef wel even aan Emma door dat je dan per bank betaald)</a:t>
            </a:r>
            <a:br>
              <a:rPr lang="en-US" altLang="nl-NL" sz="1100" b="1"/>
            </a:br>
            <a:endParaRPr lang="nl-NL" altLang="nl-NL" sz="1800"/>
          </a:p>
        </p:txBody>
      </p:sp>
      <p:pic>
        <p:nvPicPr>
          <p:cNvPr id="3090" name="Picture 22">
            <a:extLst>
              <a:ext uri="{FF2B5EF4-FFF2-40B4-BE49-F238E27FC236}">
                <a16:creationId xmlns:a16="http://schemas.microsoft.com/office/drawing/2014/main" id="{5D61077B-5BF4-A211-F173-5AEA89E94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217488"/>
            <a:ext cx="41021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Afbeelding 2">
            <a:extLst>
              <a:ext uri="{FF2B5EF4-FFF2-40B4-BE49-F238E27FC236}">
                <a16:creationId xmlns:a16="http://schemas.microsoft.com/office/drawing/2014/main" id="{4DCF468D-3EEB-1624-6626-D2D64F1A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450" y="147638"/>
            <a:ext cx="41751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Afbeelding 4">
            <a:extLst>
              <a:ext uri="{FF2B5EF4-FFF2-40B4-BE49-F238E27FC236}">
                <a16:creationId xmlns:a16="http://schemas.microsoft.com/office/drawing/2014/main" id="{9CE2788D-D16B-C0AF-65DE-174604EBF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388" y="3949700"/>
            <a:ext cx="27368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76B7655A-EABF-40DF-BD8D-9CD6295DB5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F327B-010D-4F2F-8888-F0C33FEEA0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26BAE7-24CB-4E11-A0C8-D5D2F1EAB683}">
  <ds:schemaRefs>
    <ds:schemaRef ds:uri="691c5d93-7406-4a48-be64-de710b50e108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58c1c451-f9b7-4ee8-ac93-ceccce8cbe43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F4A3E3A-F263-408A-B48E-2068C4F97536}">
  <ds:schemaRefs>
    <ds:schemaRef ds:uri="http://schemas.microsoft.com/office/2006/metadata/longPropertie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199</Words>
  <Application>Microsoft Office PowerPoint</Application>
  <PresentationFormat>Aangepast</PresentationFormat>
  <Paragraphs>11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Uitnodiging, Racepark Tilburg Ervaar om een F1 coureur te zijn in een simulator op een F1 circuit.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jmommers</dc:creator>
  <cp:lastModifiedBy>Mommers, Julian</cp:lastModifiedBy>
  <cp:revision>46</cp:revision>
  <cp:lastPrinted>2018-02-19T06:22:18Z</cp:lastPrinted>
  <dcterms:created xsi:type="dcterms:W3CDTF">2010-09-18T14:21:07Z</dcterms:created>
  <dcterms:modified xsi:type="dcterms:W3CDTF">2025-03-17T11:22:37Z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TaxCatchAll">
    <vt:lpwstr/>
  </property>
  <property fmtid="{D5CDD505-2E9C-101B-9397-08002B2CF9AE}" pid="6" name="lcf76f155ced4ddcb4097134ff3c332f">
    <vt:lpwstr/>
  </property>
  <property fmtid="{D5CDD505-2E9C-101B-9397-08002B2CF9AE}" pid="7" name="MediaServiceImageTags">
    <vt:lpwstr/>
  </property>
  <property fmtid="{D5CDD505-2E9C-101B-9397-08002B2CF9AE}" pid="8" name="ContentTypeId">
    <vt:lpwstr>0x010100142010E52696904EA28E63C16B6EF857</vt:lpwstr>
  </property>
</Properties>
</file>