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7"/>
  </p:notesMasterIdLst>
  <p:handoutMasterIdLst>
    <p:handoutMasterId r:id="rId8"/>
  </p:handoutMasterIdLst>
  <p:sldIdLst>
    <p:sldId id="256" r:id="rId6"/>
  </p:sldIdLst>
  <p:sldSz cx="9906000" cy="6858000" type="A4"/>
  <p:notesSz cx="6724650" cy="9774238"/>
  <p:defaultTextStyle>
    <a:defPPr>
      <a:defRPr lang="nl-N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E3A716-B2C3-403B-BC09-BE5B4C0ECE66}" v="63" dt="2025-04-21T21:09:45.778"/>
    <p1510:client id="{AB6A920A-21C6-D4F9-C52E-9B1B938145BC}" v="6" dt="2025-04-21T20:11:38.599"/>
    <p1510:client id="{DEF00843-E825-D221-09A8-E7EBD4C20443}" v="407" dt="2025-04-21T21:21:59.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1018" y="67"/>
      </p:cViewPr>
      <p:guideLst>
        <p:guide orient="horz" pos="2160"/>
        <p:guide pos="312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CC1A7BA0-1A3D-1017-D203-D665BDAFCBB2}"/>
              </a:ext>
            </a:extLst>
          </p:cNvPr>
          <p:cNvSpPr>
            <a:spLocks noGrp="1"/>
          </p:cNvSpPr>
          <p:nvPr>
            <p:ph type="hdr" sz="quarter"/>
          </p:nvPr>
        </p:nvSpPr>
        <p:spPr>
          <a:xfrm>
            <a:off x="0" y="0"/>
            <a:ext cx="2914748" cy="490362"/>
          </a:xfrm>
          <a:prstGeom prst="rect">
            <a:avLst/>
          </a:prstGeom>
        </p:spPr>
        <p:txBody>
          <a:bodyPr vert="horz" lIns="90498" tIns="45249" rIns="90498" bIns="45249" rtlCol="0"/>
          <a:lstStyle>
            <a:lvl1pPr algn="l">
              <a:defRPr sz="1200"/>
            </a:lvl1pPr>
          </a:lstStyle>
          <a:p>
            <a:pPr>
              <a:defRPr/>
            </a:pPr>
            <a:endParaRPr lang="nl-NL"/>
          </a:p>
        </p:txBody>
      </p:sp>
      <p:sp>
        <p:nvSpPr>
          <p:cNvPr id="3" name="Tijdelijke aanduiding voor datum 2">
            <a:extLst>
              <a:ext uri="{FF2B5EF4-FFF2-40B4-BE49-F238E27FC236}">
                <a16:creationId xmlns:a16="http://schemas.microsoft.com/office/drawing/2014/main" id="{1AF6AB74-5ECC-8482-5DE9-99A3B39C3576}"/>
              </a:ext>
            </a:extLst>
          </p:cNvPr>
          <p:cNvSpPr>
            <a:spLocks noGrp="1"/>
          </p:cNvSpPr>
          <p:nvPr>
            <p:ph type="dt" sz="quarter" idx="1"/>
          </p:nvPr>
        </p:nvSpPr>
        <p:spPr>
          <a:xfrm>
            <a:off x="3808332" y="0"/>
            <a:ext cx="2914748" cy="490362"/>
          </a:xfrm>
          <a:prstGeom prst="rect">
            <a:avLst/>
          </a:prstGeom>
        </p:spPr>
        <p:txBody>
          <a:bodyPr vert="horz" lIns="90498" tIns="45249" rIns="90498" bIns="45249" rtlCol="0"/>
          <a:lstStyle>
            <a:lvl1pPr algn="r">
              <a:defRPr sz="1200"/>
            </a:lvl1pPr>
          </a:lstStyle>
          <a:p>
            <a:pPr>
              <a:defRPr/>
            </a:pPr>
            <a:fld id="{87B5831A-9618-4341-B0B3-31352D4574B7}" type="datetimeFigureOut">
              <a:rPr lang="nl-NL"/>
              <a:pPr>
                <a:defRPr/>
              </a:pPr>
              <a:t>22-4-2025</a:t>
            </a:fld>
            <a:endParaRPr lang="nl-NL"/>
          </a:p>
        </p:txBody>
      </p:sp>
      <p:sp>
        <p:nvSpPr>
          <p:cNvPr id="4" name="Tijdelijke aanduiding voor voettekst 3">
            <a:extLst>
              <a:ext uri="{FF2B5EF4-FFF2-40B4-BE49-F238E27FC236}">
                <a16:creationId xmlns:a16="http://schemas.microsoft.com/office/drawing/2014/main" id="{A26EB257-5721-B83E-1DCA-D364B8CCAFD1}"/>
              </a:ext>
            </a:extLst>
          </p:cNvPr>
          <p:cNvSpPr>
            <a:spLocks noGrp="1"/>
          </p:cNvSpPr>
          <p:nvPr>
            <p:ph type="ftr" sz="quarter" idx="2"/>
          </p:nvPr>
        </p:nvSpPr>
        <p:spPr>
          <a:xfrm>
            <a:off x="0" y="9283876"/>
            <a:ext cx="2914748" cy="490362"/>
          </a:xfrm>
          <a:prstGeom prst="rect">
            <a:avLst/>
          </a:prstGeom>
        </p:spPr>
        <p:txBody>
          <a:bodyPr vert="horz" lIns="90498" tIns="45249" rIns="90498" bIns="45249" rtlCol="0" anchor="b"/>
          <a:lstStyle>
            <a:lvl1pPr algn="l">
              <a:defRPr sz="1200"/>
            </a:lvl1pPr>
          </a:lstStyle>
          <a:p>
            <a:pPr>
              <a:defRPr/>
            </a:pPr>
            <a:endParaRPr lang="nl-NL"/>
          </a:p>
        </p:txBody>
      </p:sp>
      <p:sp>
        <p:nvSpPr>
          <p:cNvPr id="5" name="Tijdelijke aanduiding voor dianummer 4">
            <a:extLst>
              <a:ext uri="{FF2B5EF4-FFF2-40B4-BE49-F238E27FC236}">
                <a16:creationId xmlns:a16="http://schemas.microsoft.com/office/drawing/2014/main" id="{26184F82-66CF-5B6E-0C40-3D96EC06B43C}"/>
              </a:ext>
            </a:extLst>
          </p:cNvPr>
          <p:cNvSpPr>
            <a:spLocks noGrp="1"/>
          </p:cNvSpPr>
          <p:nvPr>
            <p:ph type="sldNum" sz="quarter" idx="3"/>
          </p:nvPr>
        </p:nvSpPr>
        <p:spPr>
          <a:xfrm>
            <a:off x="3808332" y="9283876"/>
            <a:ext cx="2914748" cy="490362"/>
          </a:xfrm>
          <a:prstGeom prst="rect">
            <a:avLst/>
          </a:prstGeom>
        </p:spPr>
        <p:txBody>
          <a:bodyPr vert="horz" wrap="square" lIns="90498" tIns="45249" rIns="90498" bIns="45249" numCol="1" anchor="b" anchorCtr="0" compatLnSpc="1">
            <a:prstTxWarp prst="textNoShape">
              <a:avLst/>
            </a:prstTxWarp>
          </a:bodyPr>
          <a:lstStyle>
            <a:lvl1pPr algn="r">
              <a:defRPr sz="1200"/>
            </a:lvl1pPr>
          </a:lstStyle>
          <a:p>
            <a:pPr>
              <a:defRPr/>
            </a:pPr>
            <a:fld id="{8C8B5A1D-8BAA-461B-A41F-8DEF325E1E21}"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7ED077C-1ACE-4D66-9B40-19E2BEC3FA97}"/>
              </a:ext>
            </a:extLst>
          </p:cNvPr>
          <p:cNvSpPr>
            <a:spLocks noGrp="1" noChangeArrowheads="1"/>
          </p:cNvSpPr>
          <p:nvPr>
            <p:ph type="hdr" sz="quarter"/>
          </p:nvPr>
        </p:nvSpPr>
        <p:spPr bwMode="auto">
          <a:xfrm>
            <a:off x="0" y="0"/>
            <a:ext cx="2914748" cy="488791"/>
          </a:xfrm>
          <a:prstGeom prst="rect">
            <a:avLst/>
          </a:prstGeom>
          <a:noFill/>
          <a:ln>
            <a:noFill/>
          </a:ln>
          <a:effectLst/>
        </p:spPr>
        <p:txBody>
          <a:bodyPr vert="horz" wrap="square" lIns="90498" tIns="45249" rIns="90498" bIns="45249" numCol="1" anchor="t"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075" name="Rectangle 3">
            <a:extLst>
              <a:ext uri="{FF2B5EF4-FFF2-40B4-BE49-F238E27FC236}">
                <a16:creationId xmlns:a16="http://schemas.microsoft.com/office/drawing/2014/main" id="{D9309E50-4A13-42EC-7A88-A3676F99A3AD}"/>
              </a:ext>
            </a:extLst>
          </p:cNvPr>
          <p:cNvSpPr>
            <a:spLocks noGrp="1" noChangeArrowheads="1"/>
          </p:cNvSpPr>
          <p:nvPr>
            <p:ph type="dt" idx="1"/>
          </p:nvPr>
        </p:nvSpPr>
        <p:spPr bwMode="auto">
          <a:xfrm>
            <a:off x="3808332" y="0"/>
            <a:ext cx="2914748" cy="488791"/>
          </a:xfrm>
          <a:prstGeom prst="rect">
            <a:avLst/>
          </a:prstGeom>
          <a:noFill/>
          <a:ln>
            <a:noFill/>
          </a:ln>
          <a:effectLst/>
        </p:spPr>
        <p:txBody>
          <a:bodyPr vert="horz" wrap="square" lIns="90498" tIns="45249" rIns="90498" bIns="45249"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nl-NL"/>
          </a:p>
        </p:txBody>
      </p:sp>
      <p:sp>
        <p:nvSpPr>
          <p:cNvPr id="2052" name="Rectangle 4">
            <a:extLst>
              <a:ext uri="{FF2B5EF4-FFF2-40B4-BE49-F238E27FC236}">
                <a16:creationId xmlns:a16="http://schemas.microsoft.com/office/drawing/2014/main" id="{80969B7F-434C-2F00-BE1E-AA327E809B7A}"/>
              </a:ext>
            </a:extLst>
          </p:cNvPr>
          <p:cNvSpPr>
            <a:spLocks noGrp="1" noRot="1" noChangeAspect="1" noChangeArrowheads="1" noTextEdit="1"/>
          </p:cNvSpPr>
          <p:nvPr>
            <p:ph type="sldImg" idx="2"/>
          </p:nvPr>
        </p:nvSpPr>
        <p:spPr bwMode="auto">
          <a:xfrm>
            <a:off x="917575" y="731838"/>
            <a:ext cx="4889500" cy="36671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9820C32D-A04D-E6C3-6D75-E93839BA6822}"/>
              </a:ext>
            </a:extLst>
          </p:cNvPr>
          <p:cNvSpPr>
            <a:spLocks noGrp="1" noChangeArrowheads="1"/>
          </p:cNvSpPr>
          <p:nvPr>
            <p:ph type="body" sz="quarter" idx="3"/>
          </p:nvPr>
        </p:nvSpPr>
        <p:spPr bwMode="auto">
          <a:xfrm>
            <a:off x="672151" y="4642724"/>
            <a:ext cx="5380348" cy="4399115"/>
          </a:xfrm>
          <a:prstGeom prst="rect">
            <a:avLst/>
          </a:prstGeom>
          <a:noFill/>
          <a:ln>
            <a:noFill/>
          </a:ln>
          <a:effectLst/>
        </p:spPr>
        <p:txBody>
          <a:bodyPr vert="horz" wrap="square" lIns="90498" tIns="45249" rIns="90498" bIns="45249"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3078" name="Rectangle 6">
            <a:extLst>
              <a:ext uri="{FF2B5EF4-FFF2-40B4-BE49-F238E27FC236}">
                <a16:creationId xmlns:a16="http://schemas.microsoft.com/office/drawing/2014/main" id="{2B05D87A-EC1D-D67B-BC0C-D11C599EDA31}"/>
              </a:ext>
            </a:extLst>
          </p:cNvPr>
          <p:cNvSpPr>
            <a:spLocks noGrp="1" noChangeArrowheads="1"/>
          </p:cNvSpPr>
          <p:nvPr>
            <p:ph type="ftr" sz="quarter" idx="4"/>
          </p:nvPr>
        </p:nvSpPr>
        <p:spPr bwMode="auto">
          <a:xfrm>
            <a:off x="0" y="9283876"/>
            <a:ext cx="2914748" cy="488790"/>
          </a:xfrm>
          <a:prstGeom prst="rect">
            <a:avLst/>
          </a:prstGeom>
          <a:noFill/>
          <a:ln>
            <a:noFill/>
          </a:ln>
          <a:effectLst/>
        </p:spPr>
        <p:txBody>
          <a:bodyPr vert="horz" wrap="square" lIns="90498" tIns="45249" rIns="90498" bIns="45249" numCol="1" anchor="b"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079" name="Rectangle 7">
            <a:extLst>
              <a:ext uri="{FF2B5EF4-FFF2-40B4-BE49-F238E27FC236}">
                <a16:creationId xmlns:a16="http://schemas.microsoft.com/office/drawing/2014/main" id="{1A68D9F0-2B85-0137-5725-746B744CEA6D}"/>
              </a:ext>
            </a:extLst>
          </p:cNvPr>
          <p:cNvSpPr>
            <a:spLocks noGrp="1" noChangeArrowheads="1"/>
          </p:cNvSpPr>
          <p:nvPr>
            <p:ph type="sldNum" sz="quarter" idx="5"/>
          </p:nvPr>
        </p:nvSpPr>
        <p:spPr bwMode="auto">
          <a:xfrm>
            <a:off x="3808332" y="9283876"/>
            <a:ext cx="2914748" cy="488790"/>
          </a:xfrm>
          <a:prstGeom prst="rect">
            <a:avLst/>
          </a:prstGeom>
          <a:noFill/>
          <a:ln>
            <a:noFill/>
          </a:ln>
          <a:effectLst/>
        </p:spPr>
        <p:txBody>
          <a:bodyPr vert="horz" wrap="square" lIns="90498" tIns="45249" rIns="90498" bIns="45249" numCol="1" anchor="b" anchorCtr="0" compatLnSpc="1">
            <a:prstTxWarp prst="textNoShape">
              <a:avLst/>
            </a:prstTxWarp>
          </a:bodyPr>
          <a:lstStyle>
            <a:lvl1pPr algn="r" eaLnBrk="1" hangingPunct="1">
              <a:defRPr sz="1200"/>
            </a:lvl1pPr>
          </a:lstStyle>
          <a:p>
            <a:pPr>
              <a:defRPr/>
            </a:pPr>
            <a:fld id="{709A889E-82BF-4164-ADEA-2A752013FB79}"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008EE78D-5661-D193-AFB3-F186375FFCF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35298" indent="-282807">
              <a:spcBef>
                <a:spcPct val="30000"/>
              </a:spcBef>
              <a:defRPr sz="1200">
                <a:solidFill>
                  <a:schemeClr val="tx1"/>
                </a:solidFill>
                <a:latin typeface="Arial" panose="020B0604020202020204" pitchFamily="34" charset="0"/>
                <a:cs typeface="Arial" panose="020B0604020202020204" pitchFamily="34" charset="0"/>
              </a:defRPr>
            </a:lvl2pPr>
            <a:lvl3pPr marL="1131227" indent="-226245">
              <a:spcBef>
                <a:spcPct val="30000"/>
              </a:spcBef>
              <a:defRPr sz="1200">
                <a:solidFill>
                  <a:schemeClr val="tx1"/>
                </a:solidFill>
                <a:latin typeface="Arial" panose="020B0604020202020204" pitchFamily="34" charset="0"/>
                <a:cs typeface="Arial" panose="020B0604020202020204" pitchFamily="34" charset="0"/>
              </a:defRPr>
            </a:lvl3pPr>
            <a:lvl4pPr marL="1583718" indent="-226245">
              <a:spcBef>
                <a:spcPct val="30000"/>
              </a:spcBef>
              <a:defRPr sz="1200">
                <a:solidFill>
                  <a:schemeClr val="tx1"/>
                </a:solidFill>
                <a:latin typeface="Arial" panose="020B0604020202020204" pitchFamily="34" charset="0"/>
                <a:cs typeface="Arial" panose="020B0604020202020204" pitchFamily="34" charset="0"/>
              </a:defRPr>
            </a:lvl4pPr>
            <a:lvl5pPr marL="2036209" indent="-226245">
              <a:spcBef>
                <a:spcPct val="30000"/>
              </a:spcBef>
              <a:defRPr sz="1200">
                <a:solidFill>
                  <a:schemeClr val="tx1"/>
                </a:solidFill>
                <a:latin typeface="Arial" panose="020B0604020202020204" pitchFamily="34" charset="0"/>
                <a:cs typeface="Arial" panose="020B0604020202020204" pitchFamily="34" charset="0"/>
              </a:defRPr>
            </a:lvl5pPr>
            <a:lvl6pPr marL="2488700" indent="-22624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41190" indent="-22624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393681" indent="-22624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46172" indent="-22624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5548DE4-7891-4519-8B98-BC7F721647CE}" type="slidenum">
              <a:rPr lang="nl-NL" altLang="nl-NL" smtClean="0"/>
              <a:pPr>
                <a:spcBef>
                  <a:spcPct val="0"/>
                </a:spcBef>
              </a:pPr>
              <a:t>1</a:t>
            </a:fld>
            <a:endParaRPr lang="nl-NL" altLang="nl-NL"/>
          </a:p>
        </p:txBody>
      </p:sp>
      <p:sp>
        <p:nvSpPr>
          <p:cNvPr id="5123" name="Rectangle 2">
            <a:extLst>
              <a:ext uri="{FF2B5EF4-FFF2-40B4-BE49-F238E27FC236}">
                <a16:creationId xmlns:a16="http://schemas.microsoft.com/office/drawing/2014/main" id="{F0E8FA6D-8A14-EB39-41CB-7FAE1660AB04}"/>
              </a:ext>
            </a:extLst>
          </p:cNvPr>
          <p:cNvSpPr>
            <a:spLocks noGrp="1" noRot="1" noChangeAspect="1" noChangeArrowheads="1" noTextEdit="1"/>
          </p:cNvSpPr>
          <p:nvPr>
            <p:ph type="sldImg"/>
          </p:nvPr>
        </p:nvSpPr>
        <p:spPr>
          <a:xfrm>
            <a:off x="715963" y="731838"/>
            <a:ext cx="5294312" cy="3667125"/>
          </a:xfrm>
          <a:ln/>
        </p:spPr>
      </p:sp>
      <p:sp>
        <p:nvSpPr>
          <p:cNvPr id="5124" name="Rectangle 3">
            <a:extLst>
              <a:ext uri="{FF2B5EF4-FFF2-40B4-BE49-F238E27FC236}">
                <a16:creationId xmlns:a16="http://schemas.microsoft.com/office/drawing/2014/main" id="{8247CCED-53D8-E03D-12C6-C824CC67428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nl-NL" altLang="nl-NL">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742950" y="2130031"/>
            <a:ext cx="8420100" cy="1470422"/>
          </a:xfrm>
        </p:spPr>
        <p:txBody>
          <a:bodyPr/>
          <a:lstStyle/>
          <a:p>
            <a:r>
              <a:rPr lang="nl-NL"/>
              <a:t>Klik om de stijl te bewerken</a:t>
            </a:r>
          </a:p>
        </p:txBody>
      </p:sp>
      <p:sp>
        <p:nvSpPr>
          <p:cNvPr id="3" name="Ondertitel 2"/>
          <p:cNvSpPr>
            <a:spLocks noGrp="1"/>
          </p:cNvSpPr>
          <p:nvPr>
            <p:ph type="subTitle" idx="1"/>
          </p:nvPr>
        </p:nvSpPr>
        <p:spPr>
          <a:xfrm>
            <a:off x="1485900" y="3886200"/>
            <a:ext cx="6934200" cy="1752600"/>
          </a:xfrm>
        </p:spPr>
        <p:txBody>
          <a:bodyPr/>
          <a:lstStyle>
            <a:lvl1pPr marL="0" indent="0" algn="ctr">
              <a:buNone/>
              <a:defRPr/>
            </a:lvl1pPr>
            <a:lvl2pPr marL="257177" indent="0" algn="ctr">
              <a:buNone/>
              <a:defRPr/>
            </a:lvl2pPr>
            <a:lvl3pPr marL="514352" indent="0" algn="ctr">
              <a:buNone/>
              <a:defRPr/>
            </a:lvl3pPr>
            <a:lvl4pPr marL="771529" indent="0" algn="ctr">
              <a:buNone/>
              <a:defRPr/>
            </a:lvl4pPr>
            <a:lvl5pPr marL="1028705" indent="0" algn="ctr">
              <a:buNone/>
              <a:defRPr/>
            </a:lvl5pPr>
            <a:lvl6pPr marL="1285881" indent="0" algn="ctr">
              <a:buNone/>
              <a:defRPr/>
            </a:lvl6pPr>
            <a:lvl7pPr marL="1543058" indent="0" algn="ctr">
              <a:buNone/>
              <a:defRPr/>
            </a:lvl7pPr>
            <a:lvl8pPr marL="1800235" indent="0" algn="ctr">
              <a:buNone/>
              <a:defRPr/>
            </a:lvl8pPr>
            <a:lvl9pPr marL="2057410" indent="0" algn="ctr">
              <a:buNone/>
              <a:defRPr/>
            </a:lvl9pPr>
          </a:lstStyle>
          <a:p>
            <a:r>
              <a:rPr lang="nl-NL"/>
              <a:t>Klik om de ondertitelstijl van het model te bewerken</a:t>
            </a:r>
          </a:p>
        </p:txBody>
      </p:sp>
      <p:sp>
        <p:nvSpPr>
          <p:cNvPr id="4" name="Rectangle 4">
            <a:extLst>
              <a:ext uri="{FF2B5EF4-FFF2-40B4-BE49-F238E27FC236}">
                <a16:creationId xmlns:a16="http://schemas.microsoft.com/office/drawing/2014/main" id="{C5361488-46DF-9B21-7FC4-AC7CB69330DD}"/>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B3862746-F8EE-304B-24B8-ACA57BBB306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CF0CD94D-0398-681C-40A7-E135713A35C5}"/>
              </a:ext>
            </a:extLst>
          </p:cNvPr>
          <p:cNvSpPr>
            <a:spLocks noGrp="1" noChangeArrowheads="1"/>
          </p:cNvSpPr>
          <p:nvPr>
            <p:ph type="sldNum" sz="quarter" idx="12"/>
          </p:nvPr>
        </p:nvSpPr>
        <p:spPr>
          <a:ln/>
        </p:spPr>
        <p:txBody>
          <a:bodyPr/>
          <a:lstStyle>
            <a:lvl1pPr>
              <a:defRPr/>
            </a:lvl1pPr>
          </a:lstStyle>
          <a:p>
            <a:pPr>
              <a:defRPr/>
            </a:pPr>
            <a:fld id="{CA903F45-9C87-4ED8-966A-9C6A7D0F11E3}" type="slidenum">
              <a:rPr lang="nl-NL" altLang="nl-NL"/>
              <a:pPr>
                <a:defRPr/>
              </a:pPr>
              <a:t>‹nr.›</a:t>
            </a:fld>
            <a:endParaRPr lang="nl-NL" altLang="nl-NL"/>
          </a:p>
        </p:txBody>
      </p:sp>
    </p:spTree>
    <p:extLst>
      <p:ext uri="{BB962C8B-B14F-4D97-AF65-F5344CB8AC3E}">
        <p14:creationId xmlns:p14="http://schemas.microsoft.com/office/powerpoint/2010/main" val="1010986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0EF14DA8-BE91-D0B3-E487-1E2744EFC68C}"/>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899EF808-C606-8EDF-6491-2824FF29083C}"/>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337E0AAE-9AFC-DA15-C7DB-3E5AC980E209}"/>
              </a:ext>
            </a:extLst>
          </p:cNvPr>
          <p:cNvSpPr>
            <a:spLocks noGrp="1" noChangeArrowheads="1"/>
          </p:cNvSpPr>
          <p:nvPr>
            <p:ph type="sldNum" sz="quarter" idx="12"/>
          </p:nvPr>
        </p:nvSpPr>
        <p:spPr>
          <a:ln/>
        </p:spPr>
        <p:txBody>
          <a:bodyPr/>
          <a:lstStyle>
            <a:lvl1pPr>
              <a:defRPr/>
            </a:lvl1pPr>
          </a:lstStyle>
          <a:p>
            <a:pPr>
              <a:defRPr/>
            </a:pPr>
            <a:fld id="{4FBF3175-9A32-4F68-A99A-AADCDDF588F5}" type="slidenum">
              <a:rPr lang="nl-NL" altLang="nl-NL"/>
              <a:pPr>
                <a:defRPr/>
              </a:pPr>
              <a:t>‹nr.›</a:t>
            </a:fld>
            <a:endParaRPr lang="nl-NL" altLang="nl-NL"/>
          </a:p>
        </p:txBody>
      </p:sp>
    </p:spTree>
    <p:extLst>
      <p:ext uri="{BB962C8B-B14F-4D97-AF65-F5344CB8AC3E}">
        <p14:creationId xmlns:p14="http://schemas.microsoft.com/office/powerpoint/2010/main" val="1878832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81933" y="4406504"/>
            <a:ext cx="8420100" cy="1362075"/>
          </a:xfrm>
        </p:spPr>
        <p:txBody>
          <a:bodyPr anchor="t"/>
          <a:lstStyle>
            <a:lvl1pPr algn="l">
              <a:defRPr sz="2250" b="1" cap="all"/>
            </a:lvl1pPr>
          </a:lstStyle>
          <a:p>
            <a:r>
              <a:rPr lang="nl-NL"/>
              <a:t>Klik om de stijl te bewerken</a:t>
            </a:r>
          </a:p>
        </p:txBody>
      </p:sp>
      <p:sp>
        <p:nvSpPr>
          <p:cNvPr id="3" name="Tijdelijke aanduiding voor tekst 2"/>
          <p:cNvSpPr>
            <a:spLocks noGrp="1"/>
          </p:cNvSpPr>
          <p:nvPr>
            <p:ph type="body" idx="1"/>
          </p:nvPr>
        </p:nvSpPr>
        <p:spPr>
          <a:xfrm>
            <a:off x="781933" y="2906319"/>
            <a:ext cx="8420100" cy="1500188"/>
          </a:xfrm>
        </p:spPr>
        <p:txBody>
          <a:bodyPr anchor="b"/>
          <a:lstStyle>
            <a:lvl1pPr marL="0" indent="0">
              <a:buNone/>
              <a:defRPr sz="1125"/>
            </a:lvl1pPr>
            <a:lvl2pPr marL="257177" indent="0">
              <a:buNone/>
              <a:defRPr sz="1013"/>
            </a:lvl2pPr>
            <a:lvl3pPr marL="514352" indent="0">
              <a:buNone/>
              <a:defRPr sz="900"/>
            </a:lvl3pPr>
            <a:lvl4pPr marL="771529" indent="0">
              <a:buNone/>
              <a:defRPr sz="788"/>
            </a:lvl4pPr>
            <a:lvl5pPr marL="1028705" indent="0">
              <a:buNone/>
              <a:defRPr sz="788"/>
            </a:lvl5pPr>
            <a:lvl6pPr marL="1285881" indent="0">
              <a:buNone/>
              <a:defRPr sz="788"/>
            </a:lvl6pPr>
            <a:lvl7pPr marL="1543058" indent="0">
              <a:buNone/>
              <a:defRPr sz="788"/>
            </a:lvl7pPr>
            <a:lvl8pPr marL="1800235" indent="0">
              <a:buNone/>
              <a:defRPr sz="788"/>
            </a:lvl8pPr>
            <a:lvl9pPr marL="2057410" indent="0">
              <a:buNone/>
              <a:defRPr sz="788"/>
            </a:lvl9pPr>
          </a:lstStyle>
          <a:p>
            <a:pPr lvl="0"/>
            <a:r>
              <a:rPr lang="nl-NL"/>
              <a:t>Klik om de modelstijlen te bewerken</a:t>
            </a:r>
          </a:p>
        </p:txBody>
      </p:sp>
      <p:sp>
        <p:nvSpPr>
          <p:cNvPr id="4" name="Rectangle 4">
            <a:extLst>
              <a:ext uri="{FF2B5EF4-FFF2-40B4-BE49-F238E27FC236}">
                <a16:creationId xmlns:a16="http://schemas.microsoft.com/office/drawing/2014/main" id="{65501ED2-5A05-07CA-8E7A-47F795184E1A}"/>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409CC435-FEF9-F999-33BE-23FF065A2C2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20538C4-924E-EFEB-01C5-C437A568BAEB}"/>
              </a:ext>
            </a:extLst>
          </p:cNvPr>
          <p:cNvSpPr>
            <a:spLocks noGrp="1" noChangeArrowheads="1"/>
          </p:cNvSpPr>
          <p:nvPr>
            <p:ph type="sldNum" sz="quarter" idx="12"/>
          </p:nvPr>
        </p:nvSpPr>
        <p:spPr>
          <a:ln/>
        </p:spPr>
        <p:txBody>
          <a:bodyPr/>
          <a:lstStyle>
            <a:lvl1pPr>
              <a:defRPr/>
            </a:lvl1pPr>
          </a:lstStyle>
          <a:p>
            <a:pPr>
              <a:defRPr/>
            </a:pPr>
            <a:fld id="{18C723CF-CA1F-4028-8BA4-6DC2D2C07C75}" type="slidenum">
              <a:rPr lang="nl-NL" altLang="nl-NL"/>
              <a:pPr>
                <a:defRPr/>
              </a:pPr>
              <a:t>‹nr.›</a:t>
            </a:fld>
            <a:endParaRPr lang="nl-NL" altLang="nl-NL"/>
          </a:p>
        </p:txBody>
      </p:sp>
    </p:spTree>
    <p:extLst>
      <p:ext uri="{BB962C8B-B14F-4D97-AF65-F5344CB8AC3E}">
        <p14:creationId xmlns:p14="http://schemas.microsoft.com/office/powerpoint/2010/main" val="1256426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95300" y="1600200"/>
            <a:ext cx="4347634" cy="4525566"/>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5063066" y="1600200"/>
            <a:ext cx="4347634" cy="4525566"/>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D236ECB9-5978-E557-703B-4653F2C1FA2A}"/>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31B7E248-DFA0-BCDA-A9F2-A0AFF53ABDE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F7101E53-F4FD-87F3-1267-59F16F59C2A0}"/>
              </a:ext>
            </a:extLst>
          </p:cNvPr>
          <p:cNvSpPr>
            <a:spLocks noGrp="1" noChangeArrowheads="1"/>
          </p:cNvSpPr>
          <p:nvPr>
            <p:ph type="sldNum" sz="quarter" idx="12"/>
          </p:nvPr>
        </p:nvSpPr>
        <p:spPr>
          <a:ln/>
        </p:spPr>
        <p:txBody>
          <a:bodyPr/>
          <a:lstStyle>
            <a:lvl1pPr>
              <a:defRPr/>
            </a:lvl1pPr>
          </a:lstStyle>
          <a:p>
            <a:pPr>
              <a:defRPr/>
            </a:pPr>
            <a:fld id="{003DA1EA-F17D-4F91-BDB8-3C88B6150313}" type="slidenum">
              <a:rPr lang="nl-NL" altLang="nl-NL"/>
              <a:pPr>
                <a:defRPr/>
              </a:pPr>
              <a:t>‹nr.›</a:t>
            </a:fld>
            <a:endParaRPr lang="nl-NL" altLang="nl-NL"/>
          </a:p>
        </p:txBody>
      </p:sp>
    </p:spTree>
    <p:extLst>
      <p:ext uri="{BB962C8B-B14F-4D97-AF65-F5344CB8AC3E}">
        <p14:creationId xmlns:p14="http://schemas.microsoft.com/office/powerpoint/2010/main" val="2600522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95300" y="1534716"/>
            <a:ext cx="4377444" cy="640556"/>
          </a:xfrm>
        </p:spPr>
        <p:txBody>
          <a:bodyPr anchor="b"/>
          <a:lstStyle>
            <a:lvl1pPr marL="0" indent="0">
              <a:buNone/>
              <a:defRPr sz="1350" b="1"/>
            </a:lvl1pPr>
            <a:lvl2pPr marL="257177" indent="0">
              <a:buNone/>
              <a:defRPr sz="1125" b="1"/>
            </a:lvl2pPr>
            <a:lvl3pPr marL="514352" indent="0">
              <a:buNone/>
              <a:defRPr sz="1013" b="1"/>
            </a:lvl3pPr>
            <a:lvl4pPr marL="771529" indent="0">
              <a:buNone/>
              <a:defRPr sz="900" b="1"/>
            </a:lvl4pPr>
            <a:lvl5pPr marL="1028705" indent="0">
              <a:buNone/>
              <a:defRPr sz="900" b="1"/>
            </a:lvl5pPr>
            <a:lvl6pPr marL="1285881" indent="0">
              <a:buNone/>
              <a:defRPr sz="900" b="1"/>
            </a:lvl6pPr>
            <a:lvl7pPr marL="1543058" indent="0">
              <a:buNone/>
              <a:defRPr sz="900" b="1"/>
            </a:lvl7pPr>
            <a:lvl8pPr marL="1800235" indent="0">
              <a:buNone/>
              <a:defRPr sz="900" b="1"/>
            </a:lvl8pPr>
            <a:lvl9pPr marL="2057410" indent="0">
              <a:buNone/>
              <a:defRPr sz="900" b="1"/>
            </a:lvl9pPr>
          </a:lstStyle>
          <a:p>
            <a:pPr lvl="0"/>
            <a:r>
              <a:rPr lang="nl-NL"/>
              <a:t>Klik om de modelstijlen te bewerken</a:t>
            </a:r>
          </a:p>
        </p:txBody>
      </p:sp>
      <p:sp>
        <p:nvSpPr>
          <p:cNvPr id="4" name="Tijdelijke aanduiding voor inhoud 3"/>
          <p:cNvSpPr>
            <a:spLocks noGrp="1"/>
          </p:cNvSpPr>
          <p:nvPr>
            <p:ph sz="half" idx="2"/>
          </p:nvPr>
        </p:nvSpPr>
        <p:spPr>
          <a:xfrm>
            <a:off x="495300" y="2175278"/>
            <a:ext cx="4377444" cy="3950494"/>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5033266" y="1534716"/>
            <a:ext cx="4377442" cy="640556"/>
          </a:xfrm>
        </p:spPr>
        <p:txBody>
          <a:bodyPr anchor="b"/>
          <a:lstStyle>
            <a:lvl1pPr marL="0" indent="0">
              <a:buNone/>
              <a:defRPr sz="1350" b="1"/>
            </a:lvl1pPr>
            <a:lvl2pPr marL="257177" indent="0">
              <a:buNone/>
              <a:defRPr sz="1125" b="1"/>
            </a:lvl2pPr>
            <a:lvl3pPr marL="514352" indent="0">
              <a:buNone/>
              <a:defRPr sz="1013" b="1"/>
            </a:lvl3pPr>
            <a:lvl4pPr marL="771529" indent="0">
              <a:buNone/>
              <a:defRPr sz="900" b="1"/>
            </a:lvl4pPr>
            <a:lvl5pPr marL="1028705" indent="0">
              <a:buNone/>
              <a:defRPr sz="900" b="1"/>
            </a:lvl5pPr>
            <a:lvl6pPr marL="1285881" indent="0">
              <a:buNone/>
              <a:defRPr sz="900" b="1"/>
            </a:lvl6pPr>
            <a:lvl7pPr marL="1543058" indent="0">
              <a:buNone/>
              <a:defRPr sz="900" b="1"/>
            </a:lvl7pPr>
            <a:lvl8pPr marL="1800235" indent="0">
              <a:buNone/>
              <a:defRPr sz="900" b="1"/>
            </a:lvl8pPr>
            <a:lvl9pPr marL="2057410" indent="0">
              <a:buNone/>
              <a:defRPr sz="900" b="1"/>
            </a:lvl9pPr>
          </a:lstStyle>
          <a:p>
            <a:pPr lvl="0"/>
            <a:r>
              <a:rPr lang="nl-NL"/>
              <a:t>Klik om de modelstijlen te bewerken</a:t>
            </a:r>
          </a:p>
        </p:txBody>
      </p:sp>
      <p:sp>
        <p:nvSpPr>
          <p:cNvPr id="6" name="Tijdelijke aanduiding voor inhoud 5"/>
          <p:cNvSpPr>
            <a:spLocks noGrp="1"/>
          </p:cNvSpPr>
          <p:nvPr>
            <p:ph sz="quarter" idx="4"/>
          </p:nvPr>
        </p:nvSpPr>
        <p:spPr>
          <a:xfrm>
            <a:off x="5033266" y="2175278"/>
            <a:ext cx="4377442" cy="3950494"/>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87F25398-20A2-3768-0255-043DBCD9220C}"/>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50269E70-EDD7-FF22-233E-C3F6C69A310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5AAEF4EF-B0F9-C385-BAD3-C17E4E1D1759}"/>
              </a:ext>
            </a:extLst>
          </p:cNvPr>
          <p:cNvSpPr>
            <a:spLocks noGrp="1" noChangeArrowheads="1"/>
          </p:cNvSpPr>
          <p:nvPr>
            <p:ph type="sldNum" sz="quarter" idx="12"/>
          </p:nvPr>
        </p:nvSpPr>
        <p:spPr>
          <a:ln/>
        </p:spPr>
        <p:txBody>
          <a:bodyPr/>
          <a:lstStyle>
            <a:lvl1pPr>
              <a:defRPr/>
            </a:lvl1pPr>
          </a:lstStyle>
          <a:p>
            <a:pPr>
              <a:defRPr/>
            </a:pPr>
            <a:fld id="{58EEAF65-687C-4ED9-AC9E-F76829ECE424}" type="slidenum">
              <a:rPr lang="nl-NL" altLang="nl-NL"/>
              <a:pPr>
                <a:defRPr/>
              </a:pPr>
              <a:t>‹nr.›</a:t>
            </a:fld>
            <a:endParaRPr lang="nl-NL" altLang="nl-NL"/>
          </a:p>
        </p:txBody>
      </p:sp>
    </p:spTree>
    <p:extLst>
      <p:ext uri="{BB962C8B-B14F-4D97-AF65-F5344CB8AC3E}">
        <p14:creationId xmlns:p14="http://schemas.microsoft.com/office/powerpoint/2010/main" val="1297191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8708709A-B40C-71E3-FFA6-EA9AEEDD7C53}"/>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D8D5CBBC-21CF-A454-1413-645074783192}"/>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03194B97-FEA2-766A-DC3B-451A069018DD}"/>
              </a:ext>
            </a:extLst>
          </p:cNvPr>
          <p:cNvSpPr>
            <a:spLocks noGrp="1" noChangeArrowheads="1"/>
          </p:cNvSpPr>
          <p:nvPr>
            <p:ph type="sldNum" sz="quarter" idx="12"/>
          </p:nvPr>
        </p:nvSpPr>
        <p:spPr>
          <a:ln/>
        </p:spPr>
        <p:txBody>
          <a:bodyPr/>
          <a:lstStyle>
            <a:lvl1pPr>
              <a:defRPr/>
            </a:lvl1pPr>
          </a:lstStyle>
          <a:p>
            <a:pPr>
              <a:defRPr/>
            </a:pPr>
            <a:fld id="{6DCED8A0-5A70-4070-866E-4CBDC5510442}" type="slidenum">
              <a:rPr lang="nl-NL" altLang="nl-NL"/>
              <a:pPr>
                <a:defRPr/>
              </a:pPr>
              <a:t>‹nr.›</a:t>
            </a:fld>
            <a:endParaRPr lang="nl-NL" altLang="nl-NL"/>
          </a:p>
        </p:txBody>
      </p:sp>
    </p:spTree>
    <p:extLst>
      <p:ext uri="{BB962C8B-B14F-4D97-AF65-F5344CB8AC3E}">
        <p14:creationId xmlns:p14="http://schemas.microsoft.com/office/powerpoint/2010/main" val="3278046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D214723-65D7-D2DB-ECBB-48C166863AD8}"/>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FC1E508B-3ABC-74D3-75C5-AF51C26049B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7906C5EC-2AB6-2BD0-C5D4-25838D98A355}"/>
              </a:ext>
            </a:extLst>
          </p:cNvPr>
          <p:cNvSpPr>
            <a:spLocks noGrp="1" noChangeArrowheads="1"/>
          </p:cNvSpPr>
          <p:nvPr>
            <p:ph type="sldNum" sz="quarter" idx="12"/>
          </p:nvPr>
        </p:nvSpPr>
        <p:spPr>
          <a:ln/>
        </p:spPr>
        <p:txBody>
          <a:bodyPr/>
          <a:lstStyle>
            <a:lvl1pPr>
              <a:defRPr/>
            </a:lvl1pPr>
          </a:lstStyle>
          <a:p>
            <a:pPr>
              <a:defRPr/>
            </a:pPr>
            <a:fld id="{BFC2D2AB-125C-492C-B14C-D0CC0FBA0D45}" type="slidenum">
              <a:rPr lang="nl-NL" altLang="nl-NL"/>
              <a:pPr>
                <a:defRPr/>
              </a:pPr>
              <a:t>‹nr.›</a:t>
            </a:fld>
            <a:endParaRPr lang="nl-NL" altLang="nl-NL"/>
          </a:p>
        </p:txBody>
      </p:sp>
    </p:spTree>
    <p:extLst>
      <p:ext uri="{BB962C8B-B14F-4D97-AF65-F5344CB8AC3E}">
        <p14:creationId xmlns:p14="http://schemas.microsoft.com/office/powerpoint/2010/main" val="3872133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0" y="272654"/>
            <a:ext cx="3258433" cy="1162050"/>
          </a:xfrm>
        </p:spPr>
        <p:txBody>
          <a:bodyPr anchor="b"/>
          <a:lstStyle>
            <a:lvl1pPr algn="l">
              <a:defRPr sz="1125" b="1"/>
            </a:lvl1pPr>
          </a:lstStyle>
          <a:p>
            <a:r>
              <a:rPr lang="nl-NL"/>
              <a:t>Klik om de stijl te bewerken</a:t>
            </a:r>
          </a:p>
        </p:txBody>
      </p:sp>
      <p:sp>
        <p:nvSpPr>
          <p:cNvPr id="3" name="Tijdelijke aanduiding voor inhoud 2"/>
          <p:cNvSpPr>
            <a:spLocks noGrp="1"/>
          </p:cNvSpPr>
          <p:nvPr>
            <p:ph idx="1"/>
          </p:nvPr>
        </p:nvSpPr>
        <p:spPr>
          <a:xfrm>
            <a:off x="3872971" y="272658"/>
            <a:ext cx="5537729" cy="585311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95300" y="1434706"/>
            <a:ext cx="3258433" cy="4691063"/>
          </a:xfrm>
        </p:spPr>
        <p:txBody>
          <a:bodyPr/>
          <a:lstStyle>
            <a:lvl1pPr marL="0" indent="0">
              <a:buNone/>
              <a:defRPr sz="788"/>
            </a:lvl1pPr>
            <a:lvl2pPr marL="257177" indent="0">
              <a:buNone/>
              <a:defRPr sz="675"/>
            </a:lvl2pPr>
            <a:lvl3pPr marL="514352" indent="0">
              <a:buNone/>
              <a:defRPr sz="563"/>
            </a:lvl3pPr>
            <a:lvl4pPr marL="771529" indent="0">
              <a:buNone/>
              <a:defRPr sz="506"/>
            </a:lvl4pPr>
            <a:lvl5pPr marL="1028705" indent="0">
              <a:buNone/>
              <a:defRPr sz="506"/>
            </a:lvl5pPr>
            <a:lvl6pPr marL="1285881" indent="0">
              <a:buNone/>
              <a:defRPr sz="506"/>
            </a:lvl6pPr>
            <a:lvl7pPr marL="1543058" indent="0">
              <a:buNone/>
              <a:defRPr sz="506"/>
            </a:lvl7pPr>
            <a:lvl8pPr marL="1800235" indent="0">
              <a:buNone/>
              <a:defRPr sz="506"/>
            </a:lvl8pPr>
            <a:lvl9pPr marL="2057410" indent="0">
              <a:buNone/>
              <a:defRPr sz="506"/>
            </a:lvl9pPr>
          </a:lstStyle>
          <a:p>
            <a:pPr lvl="0"/>
            <a:r>
              <a:rPr lang="nl-NL"/>
              <a:t>Klik om de modelstijlen te bewerken</a:t>
            </a:r>
          </a:p>
        </p:txBody>
      </p:sp>
      <p:sp>
        <p:nvSpPr>
          <p:cNvPr id="5" name="Rectangle 4">
            <a:extLst>
              <a:ext uri="{FF2B5EF4-FFF2-40B4-BE49-F238E27FC236}">
                <a16:creationId xmlns:a16="http://schemas.microsoft.com/office/drawing/2014/main" id="{B7444913-F8E7-9932-F369-0ABA814871B4}"/>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8D3B32A2-F862-F4E2-F317-0DC556DDF98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58D2E4F3-E1A4-C42E-D3A9-CF72371A95ED}"/>
              </a:ext>
            </a:extLst>
          </p:cNvPr>
          <p:cNvSpPr>
            <a:spLocks noGrp="1" noChangeArrowheads="1"/>
          </p:cNvSpPr>
          <p:nvPr>
            <p:ph type="sldNum" sz="quarter" idx="12"/>
          </p:nvPr>
        </p:nvSpPr>
        <p:spPr>
          <a:ln/>
        </p:spPr>
        <p:txBody>
          <a:bodyPr/>
          <a:lstStyle>
            <a:lvl1pPr>
              <a:defRPr/>
            </a:lvl1pPr>
          </a:lstStyle>
          <a:p>
            <a:pPr>
              <a:defRPr/>
            </a:pPr>
            <a:fld id="{BF939EFB-DEC5-47E7-B6C2-1CE955BD595D}" type="slidenum">
              <a:rPr lang="nl-NL" altLang="nl-NL"/>
              <a:pPr>
                <a:defRPr/>
              </a:pPr>
              <a:t>‹nr.›</a:t>
            </a:fld>
            <a:endParaRPr lang="nl-NL" altLang="nl-NL"/>
          </a:p>
        </p:txBody>
      </p:sp>
    </p:spTree>
    <p:extLst>
      <p:ext uri="{BB962C8B-B14F-4D97-AF65-F5344CB8AC3E}">
        <p14:creationId xmlns:p14="http://schemas.microsoft.com/office/powerpoint/2010/main" val="3473574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942219" y="4800604"/>
            <a:ext cx="5943600" cy="566738"/>
          </a:xfrm>
        </p:spPr>
        <p:txBody>
          <a:bodyPr anchor="b"/>
          <a:lstStyle>
            <a:lvl1pPr algn="l">
              <a:defRPr sz="1125" b="1"/>
            </a:lvl1pPr>
          </a:lstStyle>
          <a:p>
            <a:r>
              <a:rPr lang="nl-NL"/>
              <a:t>Klik om de stijl te bewerken</a:t>
            </a:r>
          </a:p>
        </p:txBody>
      </p:sp>
      <p:sp>
        <p:nvSpPr>
          <p:cNvPr id="3" name="Tijdelijke aanduiding voor afbeelding 2"/>
          <p:cNvSpPr>
            <a:spLocks noGrp="1"/>
          </p:cNvSpPr>
          <p:nvPr>
            <p:ph type="pic" idx="1"/>
          </p:nvPr>
        </p:nvSpPr>
        <p:spPr>
          <a:xfrm>
            <a:off x="1942219" y="613172"/>
            <a:ext cx="5943600" cy="4114800"/>
          </a:xfrm>
        </p:spPr>
        <p:txBody>
          <a:bodyPr/>
          <a:lstStyle>
            <a:lvl1pPr marL="0" indent="0">
              <a:buNone/>
              <a:defRPr sz="1800"/>
            </a:lvl1pPr>
            <a:lvl2pPr marL="257177" indent="0">
              <a:buNone/>
              <a:defRPr sz="1575"/>
            </a:lvl2pPr>
            <a:lvl3pPr marL="514352" indent="0">
              <a:buNone/>
              <a:defRPr sz="1350"/>
            </a:lvl3pPr>
            <a:lvl4pPr marL="771529" indent="0">
              <a:buNone/>
              <a:defRPr sz="1125"/>
            </a:lvl4pPr>
            <a:lvl5pPr marL="1028705" indent="0">
              <a:buNone/>
              <a:defRPr sz="1125"/>
            </a:lvl5pPr>
            <a:lvl6pPr marL="1285881" indent="0">
              <a:buNone/>
              <a:defRPr sz="1125"/>
            </a:lvl6pPr>
            <a:lvl7pPr marL="1543058" indent="0">
              <a:buNone/>
              <a:defRPr sz="1125"/>
            </a:lvl7pPr>
            <a:lvl8pPr marL="1800235" indent="0">
              <a:buNone/>
              <a:defRPr sz="1125"/>
            </a:lvl8pPr>
            <a:lvl9pPr marL="2057410" indent="0">
              <a:buNone/>
              <a:defRPr sz="1125"/>
            </a:lvl9pPr>
          </a:lstStyle>
          <a:p>
            <a:pPr lvl="0"/>
            <a:endParaRPr lang="nl-NL" noProof="0"/>
          </a:p>
        </p:txBody>
      </p:sp>
      <p:sp>
        <p:nvSpPr>
          <p:cNvPr id="4" name="Tijdelijke aanduiding voor tekst 3"/>
          <p:cNvSpPr>
            <a:spLocks noGrp="1"/>
          </p:cNvSpPr>
          <p:nvPr>
            <p:ph type="body" sz="half" idx="2"/>
          </p:nvPr>
        </p:nvSpPr>
        <p:spPr>
          <a:xfrm>
            <a:off x="1942219" y="5367342"/>
            <a:ext cx="5943600" cy="804863"/>
          </a:xfrm>
        </p:spPr>
        <p:txBody>
          <a:bodyPr/>
          <a:lstStyle>
            <a:lvl1pPr marL="0" indent="0">
              <a:buNone/>
              <a:defRPr sz="788"/>
            </a:lvl1pPr>
            <a:lvl2pPr marL="257177" indent="0">
              <a:buNone/>
              <a:defRPr sz="675"/>
            </a:lvl2pPr>
            <a:lvl3pPr marL="514352" indent="0">
              <a:buNone/>
              <a:defRPr sz="563"/>
            </a:lvl3pPr>
            <a:lvl4pPr marL="771529" indent="0">
              <a:buNone/>
              <a:defRPr sz="506"/>
            </a:lvl4pPr>
            <a:lvl5pPr marL="1028705" indent="0">
              <a:buNone/>
              <a:defRPr sz="506"/>
            </a:lvl5pPr>
            <a:lvl6pPr marL="1285881" indent="0">
              <a:buNone/>
              <a:defRPr sz="506"/>
            </a:lvl6pPr>
            <a:lvl7pPr marL="1543058" indent="0">
              <a:buNone/>
              <a:defRPr sz="506"/>
            </a:lvl7pPr>
            <a:lvl8pPr marL="1800235" indent="0">
              <a:buNone/>
              <a:defRPr sz="506"/>
            </a:lvl8pPr>
            <a:lvl9pPr marL="2057410" indent="0">
              <a:buNone/>
              <a:defRPr sz="506"/>
            </a:lvl9pPr>
          </a:lstStyle>
          <a:p>
            <a:pPr lvl="0"/>
            <a:r>
              <a:rPr lang="nl-NL"/>
              <a:t>Klik om de modelstijlen te bewerken</a:t>
            </a:r>
          </a:p>
        </p:txBody>
      </p:sp>
      <p:sp>
        <p:nvSpPr>
          <p:cNvPr id="5" name="Rectangle 4">
            <a:extLst>
              <a:ext uri="{FF2B5EF4-FFF2-40B4-BE49-F238E27FC236}">
                <a16:creationId xmlns:a16="http://schemas.microsoft.com/office/drawing/2014/main" id="{F9A8A168-4B61-2CEF-FF49-DA1B8E583B22}"/>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EAABB59B-9419-E6D0-57BB-54ECD7A796A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15D2D795-BC0E-A6E1-46AF-42BD1268D2FA}"/>
              </a:ext>
            </a:extLst>
          </p:cNvPr>
          <p:cNvSpPr>
            <a:spLocks noGrp="1" noChangeArrowheads="1"/>
          </p:cNvSpPr>
          <p:nvPr>
            <p:ph type="sldNum" sz="quarter" idx="12"/>
          </p:nvPr>
        </p:nvSpPr>
        <p:spPr>
          <a:ln/>
        </p:spPr>
        <p:txBody>
          <a:bodyPr/>
          <a:lstStyle>
            <a:lvl1pPr>
              <a:defRPr/>
            </a:lvl1pPr>
          </a:lstStyle>
          <a:p>
            <a:pPr>
              <a:defRPr/>
            </a:pPr>
            <a:fld id="{60678523-DBE9-43C1-8139-02B829A2B6A6}" type="slidenum">
              <a:rPr lang="nl-NL" altLang="nl-NL"/>
              <a:pPr>
                <a:defRPr/>
              </a:pPr>
              <a:t>‹nr.›</a:t>
            </a:fld>
            <a:endParaRPr lang="nl-NL" altLang="nl-NL"/>
          </a:p>
        </p:txBody>
      </p:sp>
    </p:spTree>
    <p:extLst>
      <p:ext uri="{BB962C8B-B14F-4D97-AF65-F5344CB8AC3E}">
        <p14:creationId xmlns:p14="http://schemas.microsoft.com/office/powerpoint/2010/main" val="4093548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60A0D85F-B97E-EB2D-203C-0EE915D3064F}"/>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58CAB23-E0B8-A0D3-860E-49FB732FA36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0E163194-9E1D-F197-ADEA-058236DD9D2F}"/>
              </a:ext>
            </a:extLst>
          </p:cNvPr>
          <p:cNvSpPr>
            <a:spLocks noGrp="1" noChangeArrowheads="1"/>
          </p:cNvSpPr>
          <p:nvPr>
            <p:ph type="sldNum" sz="quarter" idx="12"/>
          </p:nvPr>
        </p:nvSpPr>
        <p:spPr>
          <a:ln/>
        </p:spPr>
        <p:txBody>
          <a:bodyPr/>
          <a:lstStyle>
            <a:lvl1pPr>
              <a:defRPr/>
            </a:lvl1pPr>
          </a:lstStyle>
          <a:p>
            <a:pPr>
              <a:defRPr/>
            </a:pPr>
            <a:fld id="{53FDF386-4139-4CF0-968B-D688BD948F58}" type="slidenum">
              <a:rPr lang="nl-NL" altLang="nl-NL"/>
              <a:pPr>
                <a:defRPr/>
              </a:pPr>
              <a:t>‹nr.›</a:t>
            </a:fld>
            <a:endParaRPr lang="nl-NL" altLang="nl-NL"/>
          </a:p>
        </p:txBody>
      </p:sp>
    </p:spTree>
    <p:extLst>
      <p:ext uri="{BB962C8B-B14F-4D97-AF65-F5344CB8AC3E}">
        <p14:creationId xmlns:p14="http://schemas.microsoft.com/office/powerpoint/2010/main" val="2242150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7181850" y="275042"/>
            <a:ext cx="2228850" cy="5850731"/>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95300" y="275042"/>
            <a:ext cx="6466417" cy="5850731"/>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69C8B34C-714C-94F0-789E-9CEAB45DD763}"/>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A62B223-5EE8-5F81-08A7-8ED520E8BFE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B5E64367-02AF-0F9E-9648-4B8CE3F9F197}"/>
              </a:ext>
            </a:extLst>
          </p:cNvPr>
          <p:cNvSpPr>
            <a:spLocks noGrp="1" noChangeArrowheads="1"/>
          </p:cNvSpPr>
          <p:nvPr>
            <p:ph type="sldNum" sz="quarter" idx="12"/>
          </p:nvPr>
        </p:nvSpPr>
        <p:spPr>
          <a:ln/>
        </p:spPr>
        <p:txBody>
          <a:bodyPr/>
          <a:lstStyle>
            <a:lvl1pPr>
              <a:defRPr/>
            </a:lvl1pPr>
          </a:lstStyle>
          <a:p>
            <a:pPr>
              <a:defRPr/>
            </a:pPr>
            <a:fld id="{A0DE63D8-F065-4629-BF2F-B1FA6A098394}" type="slidenum">
              <a:rPr lang="nl-NL" altLang="nl-NL"/>
              <a:pPr>
                <a:defRPr/>
              </a:pPr>
              <a:t>‹nr.›</a:t>
            </a:fld>
            <a:endParaRPr lang="nl-NL" altLang="nl-NL"/>
          </a:p>
        </p:txBody>
      </p:sp>
    </p:spTree>
    <p:extLst>
      <p:ext uri="{BB962C8B-B14F-4D97-AF65-F5344CB8AC3E}">
        <p14:creationId xmlns:p14="http://schemas.microsoft.com/office/powerpoint/2010/main" val="273384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5159144-871F-C56A-1186-A3E7468C374D}"/>
              </a:ext>
            </a:extLst>
          </p:cNvPr>
          <p:cNvSpPr>
            <a:spLocks noGrp="1" noChangeArrowheads="1"/>
          </p:cNvSpPr>
          <p:nvPr>
            <p:ph type="title"/>
          </p:nvPr>
        </p:nvSpPr>
        <p:spPr bwMode="auto">
          <a:xfrm>
            <a:off x="495300" y="275035"/>
            <a:ext cx="8915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nl-NL" altLang="nl-NL"/>
              <a:t>Klik om het opmaakprofiel te bewerken</a:t>
            </a:r>
          </a:p>
        </p:txBody>
      </p:sp>
      <p:sp>
        <p:nvSpPr>
          <p:cNvPr id="1027" name="Rectangle 3">
            <a:extLst>
              <a:ext uri="{FF2B5EF4-FFF2-40B4-BE49-F238E27FC236}">
                <a16:creationId xmlns:a16="http://schemas.microsoft.com/office/drawing/2014/main" id="{D1401012-645F-5E06-68D2-4A0409B7A2AE}"/>
              </a:ext>
            </a:extLst>
          </p:cNvPr>
          <p:cNvSpPr>
            <a:spLocks noGrp="1" noChangeArrowheads="1"/>
          </p:cNvSpPr>
          <p:nvPr>
            <p:ph type="body" idx="1"/>
          </p:nvPr>
        </p:nvSpPr>
        <p:spPr bwMode="auto">
          <a:xfrm>
            <a:off x="495300" y="1600200"/>
            <a:ext cx="8915400" cy="4525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nl-NL"/>
              <a:t>Klik om de opmaakprofielen van de modeltekst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1028" name="Rectangle 4">
            <a:extLst>
              <a:ext uri="{FF2B5EF4-FFF2-40B4-BE49-F238E27FC236}">
                <a16:creationId xmlns:a16="http://schemas.microsoft.com/office/drawing/2014/main" id="{ED8C9119-1477-B17C-1C90-A10E439EA36A}"/>
              </a:ext>
            </a:extLst>
          </p:cNvPr>
          <p:cNvSpPr>
            <a:spLocks noGrp="1" noChangeArrowheads="1"/>
          </p:cNvSpPr>
          <p:nvPr>
            <p:ph type="dt" sz="half" idx="2"/>
          </p:nvPr>
        </p:nvSpPr>
        <p:spPr bwMode="auto">
          <a:xfrm>
            <a:off x="495300" y="6244829"/>
            <a:ext cx="2311078"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788">
                <a:latin typeface="Arial" charset="0"/>
                <a:cs typeface="Arial" charset="0"/>
              </a:defRPr>
            </a:lvl1pPr>
          </a:lstStyle>
          <a:p>
            <a:pPr>
              <a:defRPr/>
            </a:pPr>
            <a:endParaRPr lang="nl-NL"/>
          </a:p>
        </p:txBody>
      </p:sp>
      <p:sp>
        <p:nvSpPr>
          <p:cNvPr id="1029" name="Rectangle 5">
            <a:extLst>
              <a:ext uri="{FF2B5EF4-FFF2-40B4-BE49-F238E27FC236}">
                <a16:creationId xmlns:a16="http://schemas.microsoft.com/office/drawing/2014/main" id="{C1B8D2A2-0A61-DE28-7E14-7DF8E3155E5A}"/>
              </a:ext>
            </a:extLst>
          </p:cNvPr>
          <p:cNvSpPr>
            <a:spLocks noGrp="1" noChangeArrowheads="1"/>
          </p:cNvSpPr>
          <p:nvPr>
            <p:ph type="ftr" sz="quarter" idx="3"/>
          </p:nvPr>
        </p:nvSpPr>
        <p:spPr bwMode="auto">
          <a:xfrm>
            <a:off x="3384873" y="6244829"/>
            <a:ext cx="3136255"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788">
                <a:latin typeface="Arial" charset="0"/>
                <a:cs typeface="Arial" charset="0"/>
              </a:defRPr>
            </a:lvl1pPr>
          </a:lstStyle>
          <a:p>
            <a:pPr>
              <a:defRPr/>
            </a:pPr>
            <a:endParaRPr lang="nl-NL"/>
          </a:p>
        </p:txBody>
      </p:sp>
      <p:sp>
        <p:nvSpPr>
          <p:cNvPr id="1030" name="Rectangle 6">
            <a:extLst>
              <a:ext uri="{FF2B5EF4-FFF2-40B4-BE49-F238E27FC236}">
                <a16:creationId xmlns:a16="http://schemas.microsoft.com/office/drawing/2014/main" id="{8F3BF610-8F03-C2E3-E609-7A56AD43CFD3}"/>
              </a:ext>
            </a:extLst>
          </p:cNvPr>
          <p:cNvSpPr>
            <a:spLocks noGrp="1" noChangeArrowheads="1"/>
          </p:cNvSpPr>
          <p:nvPr>
            <p:ph type="sldNum" sz="quarter" idx="4"/>
          </p:nvPr>
        </p:nvSpPr>
        <p:spPr bwMode="auto">
          <a:xfrm>
            <a:off x="7099624" y="6244829"/>
            <a:ext cx="2311077"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788"/>
            </a:lvl1pPr>
          </a:lstStyle>
          <a:p>
            <a:pPr>
              <a:defRPr/>
            </a:pPr>
            <a:fld id="{D911B62B-5BC0-4C52-8C5C-DCD4DAA08BD2}"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33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Arial" charset="0"/>
          <a:cs typeface="Arial" charset="0"/>
        </a:defRPr>
      </a:lvl2pPr>
      <a:lvl3pPr algn="ctr" rtl="0" eaLnBrk="0" fontAlgn="base" hangingPunct="0">
        <a:spcBef>
          <a:spcPct val="0"/>
        </a:spcBef>
        <a:spcAft>
          <a:spcPct val="0"/>
        </a:spcAft>
        <a:defRPr sz="3300">
          <a:solidFill>
            <a:schemeClr val="tx2"/>
          </a:solidFill>
          <a:latin typeface="Arial" charset="0"/>
          <a:cs typeface="Arial" charset="0"/>
        </a:defRPr>
      </a:lvl3pPr>
      <a:lvl4pPr algn="ctr" rtl="0" eaLnBrk="0" fontAlgn="base" hangingPunct="0">
        <a:spcBef>
          <a:spcPct val="0"/>
        </a:spcBef>
        <a:spcAft>
          <a:spcPct val="0"/>
        </a:spcAft>
        <a:defRPr sz="3300">
          <a:solidFill>
            <a:schemeClr val="tx2"/>
          </a:solidFill>
          <a:latin typeface="Arial" charset="0"/>
          <a:cs typeface="Arial" charset="0"/>
        </a:defRPr>
      </a:lvl4pPr>
      <a:lvl5pPr algn="ctr" rtl="0" eaLnBrk="0" fontAlgn="base" hangingPunct="0">
        <a:spcBef>
          <a:spcPct val="0"/>
        </a:spcBef>
        <a:spcAft>
          <a:spcPct val="0"/>
        </a:spcAft>
        <a:defRPr sz="3300">
          <a:solidFill>
            <a:schemeClr val="tx2"/>
          </a:solidFill>
          <a:latin typeface="Arial" charset="0"/>
          <a:cs typeface="Arial" charset="0"/>
        </a:defRPr>
      </a:lvl5pPr>
      <a:lvl6pPr marL="342902" algn="ctr" rtl="0" fontAlgn="base">
        <a:spcBef>
          <a:spcPct val="0"/>
        </a:spcBef>
        <a:spcAft>
          <a:spcPct val="0"/>
        </a:spcAft>
        <a:defRPr sz="3300">
          <a:solidFill>
            <a:schemeClr val="tx2"/>
          </a:solidFill>
          <a:latin typeface="Arial" charset="0"/>
          <a:cs typeface="Arial" charset="0"/>
        </a:defRPr>
      </a:lvl6pPr>
      <a:lvl7pPr marL="685803" algn="ctr" rtl="0" fontAlgn="base">
        <a:spcBef>
          <a:spcPct val="0"/>
        </a:spcBef>
        <a:spcAft>
          <a:spcPct val="0"/>
        </a:spcAft>
        <a:defRPr sz="3300">
          <a:solidFill>
            <a:schemeClr val="tx2"/>
          </a:solidFill>
          <a:latin typeface="Arial" charset="0"/>
          <a:cs typeface="Arial" charset="0"/>
        </a:defRPr>
      </a:lvl7pPr>
      <a:lvl8pPr marL="1028705" algn="ctr" rtl="0" fontAlgn="base">
        <a:spcBef>
          <a:spcPct val="0"/>
        </a:spcBef>
        <a:spcAft>
          <a:spcPct val="0"/>
        </a:spcAft>
        <a:defRPr sz="3300">
          <a:solidFill>
            <a:schemeClr val="tx2"/>
          </a:solidFill>
          <a:latin typeface="Arial" charset="0"/>
          <a:cs typeface="Arial" charset="0"/>
        </a:defRPr>
      </a:lvl8pPr>
      <a:lvl9pPr marL="1371607" algn="ctr" rtl="0" fontAlgn="base">
        <a:spcBef>
          <a:spcPct val="0"/>
        </a:spcBef>
        <a:spcAft>
          <a:spcPct val="0"/>
        </a:spcAft>
        <a:defRPr sz="3300">
          <a:solidFill>
            <a:schemeClr val="tx2"/>
          </a:solidFill>
          <a:latin typeface="Arial" charset="0"/>
          <a:cs typeface="Arial" charset="0"/>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cs typeface="+mn-cs"/>
        </a:defRPr>
      </a:lvl2pPr>
      <a:lvl3pPr marL="857250" indent="-171450" algn="l" rtl="0" eaLnBrk="0" fontAlgn="base" hangingPunct="0">
        <a:spcBef>
          <a:spcPct val="20000"/>
        </a:spcBef>
        <a:spcAft>
          <a:spcPct val="0"/>
        </a:spcAft>
        <a:buChar char="•"/>
        <a:defRPr sz="1800">
          <a:solidFill>
            <a:schemeClr val="tx1"/>
          </a:solidFill>
          <a:latin typeface="+mn-lt"/>
          <a:cs typeface="+mn-cs"/>
        </a:defRPr>
      </a:lvl3pPr>
      <a:lvl4pPr marL="1200150" indent="-171450" algn="l" rtl="0" eaLnBrk="0" fontAlgn="base" hangingPunct="0">
        <a:spcBef>
          <a:spcPct val="20000"/>
        </a:spcBef>
        <a:spcAft>
          <a:spcPct val="0"/>
        </a:spcAft>
        <a:buChar char="–"/>
        <a:defRPr sz="1500">
          <a:solidFill>
            <a:schemeClr val="tx1"/>
          </a:solidFill>
          <a:latin typeface="+mn-lt"/>
          <a:cs typeface="+mn-cs"/>
        </a:defRPr>
      </a:lvl4pPr>
      <a:lvl5pPr marL="1543050" indent="-171450" algn="l" rtl="0" eaLnBrk="0" fontAlgn="base" hangingPunct="0">
        <a:spcBef>
          <a:spcPct val="20000"/>
        </a:spcBef>
        <a:spcAft>
          <a:spcPct val="0"/>
        </a:spcAft>
        <a:buChar char="»"/>
        <a:defRPr sz="1500">
          <a:solidFill>
            <a:schemeClr val="tx1"/>
          </a:solidFill>
          <a:latin typeface="+mn-lt"/>
          <a:cs typeface="+mn-cs"/>
        </a:defRPr>
      </a:lvl5pPr>
      <a:lvl6pPr marL="1885960" indent="-171451" algn="l" rtl="0" fontAlgn="base">
        <a:spcBef>
          <a:spcPct val="20000"/>
        </a:spcBef>
        <a:spcAft>
          <a:spcPct val="0"/>
        </a:spcAft>
        <a:buChar char="»"/>
        <a:defRPr sz="1500">
          <a:solidFill>
            <a:schemeClr val="tx1"/>
          </a:solidFill>
          <a:latin typeface="+mn-lt"/>
          <a:cs typeface="+mn-cs"/>
        </a:defRPr>
      </a:lvl6pPr>
      <a:lvl7pPr marL="2228861" indent="-171451" algn="l" rtl="0" fontAlgn="base">
        <a:spcBef>
          <a:spcPct val="20000"/>
        </a:spcBef>
        <a:spcAft>
          <a:spcPct val="0"/>
        </a:spcAft>
        <a:buChar char="»"/>
        <a:defRPr sz="1500">
          <a:solidFill>
            <a:schemeClr val="tx1"/>
          </a:solidFill>
          <a:latin typeface="+mn-lt"/>
          <a:cs typeface="+mn-cs"/>
        </a:defRPr>
      </a:lvl7pPr>
      <a:lvl8pPr marL="2571764" indent="-171451" algn="l" rtl="0" fontAlgn="base">
        <a:spcBef>
          <a:spcPct val="20000"/>
        </a:spcBef>
        <a:spcAft>
          <a:spcPct val="0"/>
        </a:spcAft>
        <a:buChar char="»"/>
        <a:defRPr sz="1500">
          <a:solidFill>
            <a:schemeClr val="tx1"/>
          </a:solidFill>
          <a:latin typeface="+mn-lt"/>
          <a:cs typeface="+mn-cs"/>
        </a:defRPr>
      </a:lvl8pPr>
      <a:lvl9pPr marL="2914664" indent="-171451" algn="l" rtl="0" fontAlgn="base">
        <a:spcBef>
          <a:spcPct val="20000"/>
        </a:spcBef>
        <a:spcAft>
          <a:spcPct val="0"/>
        </a:spcAft>
        <a:buChar char="»"/>
        <a:defRPr sz="1500">
          <a:solidFill>
            <a:schemeClr val="tx1"/>
          </a:solidFill>
          <a:latin typeface="+mn-lt"/>
          <a:cs typeface="+mn-cs"/>
        </a:defRPr>
      </a:lvl9pPr>
    </p:bodyStyle>
    <p:otherStyle>
      <a:defPPr>
        <a:defRPr lang="nl-NL"/>
      </a:defPPr>
      <a:lvl1pPr marL="0" algn="l" defTabSz="685803" rtl="0" eaLnBrk="1" latinLnBrk="0" hangingPunct="1">
        <a:defRPr sz="1350" kern="1200">
          <a:solidFill>
            <a:schemeClr val="tx1"/>
          </a:solidFill>
          <a:latin typeface="+mn-lt"/>
          <a:ea typeface="+mn-ea"/>
          <a:cs typeface="+mn-cs"/>
        </a:defRPr>
      </a:lvl1pPr>
      <a:lvl2pPr marL="342902" algn="l" defTabSz="685803" rtl="0" eaLnBrk="1" latinLnBrk="0" hangingPunct="1">
        <a:defRPr sz="1350" kern="1200">
          <a:solidFill>
            <a:schemeClr val="tx1"/>
          </a:solidFill>
          <a:latin typeface="+mn-lt"/>
          <a:ea typeface="+mn-ea"/>
          <a:cs typeface="+mn-cs"/>
        </a:defRPr>
      </a:lvl2pPr>
      <a:lvl3pPr marL="685803" algn="l" defTabSz="685803" rtl="0" eaLnBrk="1" latinLnBrk="0" hangingPunct="1">
        <a:defRPr sz="1350" kern="1200">
          <a:solidFill>
            <a:schemeClr val="tx1"/>
          </a:solidFill>
          <a:latin typeface="+mn-lt"/>
          <a:ea typeface="+mn-ea"/>
          <a:cs typeface="+mn-cs"/>
        </a:defRPr>
      </a:lvl3pPr>
      <a:lvl4pPr marL="1028705" algn="l" defTabSz="685803" rtl="0" eaLnBrk="1" latinLnBrk="0" hangingPunct="1">
        <a:defRPr sz="1350" kern="1200">
          <a:solidFill>
            <a:schemeClr val="tx1"/>
          </a:solidFill>
          <a:latin typeface="+mn-lt"/>
          <a:ea typeface="+mn-ea"/>
          <a:cs typeface="+mn-cs"/>
        </a:defRPr>
      </a:lvl4pPr>
      <a:lvl5pPr marL="1371607" algn="l" defTabSz="685803" rtl="0" eaLnBrk="1" latinLnBrk="0" hangingPunct="1">
        <a:defRPr sz="1350" kern="1200">
          <a:solidFill>
            <a:schemeClr val="tx1"/>
          </a:solidFill>
          <a:latin typeface="+mn-lt"/>
          <a:ea typeface="+mn-ea"/>
          <a:cs typeface="+mn-cs"/>
        </a:defRPr>
      </a:lvl5pPr>
      <a:lvl6pPr marL="1714508" algn="l" defTabSz="685803" rtl="0" eaLnBrk="1" latinLnBrk="0" hangingPunct="1">
        <a:defRPr sz="1350" kern="1200">
          <a:solidFill>
            <a:schemeClr val="tx1"/>
          </a:solidFill>
          <a:latin typeface="+mn-lt"/>
          <a:ea typeface="+mn-ea"/>
          <a:cs typeface="+mn-cs"/>
        </a:defRPr>
      </a:lvl6pPr>
      <a:lvl7pPr marL="2057411" algn="l" defTabSz="685803" rtl="0" eaLnBrk="1" latinLnBrk="0" hangingPunct="1">
        <a:defRPr sz="1350" kern="1200">
          <a:solidFill>
            <a:schemeClr val="tx1"/>
          </a:solidFill>
          <a:latin typeface="+mn-lt"/>
          <a:ea typeface="+mn-ea"/>
          <a:cs typeface="+mn-cs"/>
        </a:defRPr>
      </a:lvl7pPr>
      <a:lvl8pPr marL="2400313" algn="l" defTabSz="685803" rtl="0" eaLnBrk="1" latinLnBrk="0" hangingPunct="1">
        <a:defRPr sz="1350" kern="1200">
          <a:solidFill>
            <a:schemeClr val="tx1"/>
          </a:solidFill>
          <a:latin typeface="+mn-lt"/>
          <a:ea typeface="+mn-ea"/>
          <a:cs typeface="+mn-cs"/>
        </a:defRPr>
      </a:lvl8pPr>
      <a:lvl9pPr marL="2743213" algn="l" defTabSz="68580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png"/><Relationship Id="rId7"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hyperlink" Target="mailto:emma.claassen-nanlohy@enexis.nl" TargetMode="External"/><Relationship Id="rId10" Type="http://schemas.openxmlformats.org/officeDocument/2006/relationships/image" Target="../media/image6.png"/><Relationship Id="rId4" Type="http://schemas.openxmlformats.org/officeDocument/2006/relationships/hyperlink" Target="mailto:ger.wortel@enexis.nl" TargetMode="External"/><Relationship Id="rId9"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AutoShape 24" descr="9k=">
            <a:extLst>
              <a:ext uri="{FF2B5EF4-FFF2-40B4-BE49-F238E27FC236}">
                <a16:creationId xmlns:a16="http://schemas.microsoft.com/office/drawing/2014/main" id="{25AE0109-8E12-8D2D-3E24-0341FB204421}"/>
              </a:ext>
            </a:extLst>
          </p:cNvPr>
          <p:cNvSpPr>
            <a:spLocks noChangeAspect="1" noChangeArrowheads="1"/>
          </p:cNvSpPr>
          <p:nvPr/>
        </p:nvSpPr>
        <p:spPr bwMode="auto">
          <a:xfrm>
            <a:off x="4628854" y="3186112"/>
            <a:ext cx="673298"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359222"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718444"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077666"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436888"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1796110"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155332"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2514554"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2873776"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eaLnBrk="1" hangingPunct="1">
              <a:spcBef>
                <a:spcPct val="0"/>
              </a:spcBef>
              <a:buFontTx/>
              <a:buNone/>
            </a:pPr>
            <a:endParaRPr lang="nl-NL" altLang="nl-NL" sz="1013"/>
          </a:p>
        </p:txBody>
      </p:sp>
      <p:pic>
        <p:nvPicPr>
          <p:cNvPr id="4099" name="Afbeelding 2">
            <a:extLst>
              <a:ext uri="{FF2B5EF4-FFF2-40B4-BE49-F238E27FC236}">
                <a16:creationId xmlns:a16="http://schemas.microsoft.com/office/drawing/2014/main" id="{BD186BC9-2234-A273-DC74-DA39585DEF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8806" y="6070336"/>
            <a:ext cx="1673423" cy="683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hthoek 4">
            <a:extLst>
              <a:ext uri="{FF2B5EF4-FFF2-40B4-BE49-F238E27FC236}">
                <a16:creationId xmlns:a16="http://schemas.microsoft.com/office/drawing/2014/main" id="{AE14363A-6B88-1353-6DBA-5C4E1B67B84E}"/>
              </a:ext>
            </a:extLst>
          </p:cNvPr>
          <p:cNvSpPr>
            <a:spLocks noChangeArrowheads="1"/>
          </p:cNvSpPr>
          <p:nvPr/>
        </p:nvSpPr>
        <p:spPr bwMode="auto">
          <a:xfrm>
            <a:off x="2016564" y="1086520"/>
            <a:ext cx="5994202" cy="3460564"/>
          </a:xfrm>
          <a:prstGeom prst="rect">
            <a:avLst/>
          </a:prstGeom>
          <a:noFill/>
          <a:ln>
            <a:noFill/>
          </a:ln>
        </p:spPr>
        <p:txBody>
          <a:bodyPr wrap="square" lIns="51435" tIns="25718" rIns="51435" bIns="25718" anchor="t">
            <a:spAutoFit/>
          </a:bodyPr>
          <a:lstStyle>
            <a:defPPr>
              <a:defRPr lang="nl-N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359222"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718444"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077666"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436888"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1796110"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155332"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2514554"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2873776"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buNone/>
              <a:defRPr/>
            </a:pPr>
            <a:r>
              <a:rPr lang="nl-NL" sz="1400" b="0" i="0">
                <a:effectLst/>
              </a:rPr>
              <a:t>Het centrum van Oisterwijk is de ideale bestemming voor een dagje uit. Het is de plek om heerlijk te shoppen, te genieten op een van de vele terrasjes of cultuur te ontdekken. Verken samen met ons de hoogtepunten van Oisterwijk met onze Historische centrumwandeling. </a:t>
            </a:r>
          </a:p>
          <a:p>
            <a:pPr>
              <a:buNone/>
              <a:defRPr/>
            </a:pPr>
            <a:endParaRPr lang="nl-NL" altLang="nl-NL" sz="1400">
              <a:solidFill>
                <a:srgbClr val="202122"/>
              </a:solidFill>
              <a:cs typeface="Arial"/>
            </a:endParaRPr>
          </a:p>
          <a:p>
            <a:pPr>
              <a:defRPr/>
            </a:pPr>
            <a:r>
              <a:rPr lang="nl-NL" altLang="nl-NL" sz="1350">
                <a:latin typeface="Arial"/>
                <a:cs typeface="Arial"/>
              </a:rPr>
              <a:t>We wandelen onder begeleiding van een ervaren gids door het historische centrum en komen onder andere  langs het Trouwlaantje, de </a:t>
            </a:r>
            <a:r>
              <a:rPr lang="nl-NL" altLang="nl-NL" sz="1350" err="1">
                <a:latin typeface="Arial"/>
                <a:cs typeface="Arial"/>
              </a:rPr>
              <a:t>Vrijheidseik</a:t>
            </a:r>
            <a:r>
              <a:rPr lang="nl-NL" altLang="nl-NL" sz="1350">
                <a:latin typeface="Arial"/>
                <a:cs typeface="Arial"/>
              </a:rPr>
              <a:t>, </a:t>
            </a:r>
          </a:p>
          <a:p>
            <a:pPr>
              <a:defRPr/>
            </a:pPr>
            <a:r>
              <a:rPr lang="nl-NL" altLang="nl-NL" sz="1350">
                <a:latin typeface="Arial"/>
                <a:cs typeface="Arial"/>
              </a:rPr>
              <a:t>het Oude Raadhuis en de Johanneskerk. Uiteraard komen we ook langs de 650 jaar oude linde waar de hoofdstraat in het centrum naar genoemd is.</a:t>
            </a:r>
            <a:endParaRPr lang="nl-NL"/>
          </a:p>
          <a:p>
            <a:pPr>
              <a:buNone/>
              <a:defRPr/>
            </a:pPr>
            <a:r>
              <a:rPr lang="nl-NL" altLang="nl-NL" sz="1350">
                <a:solidFill>
                  <a:srgbClr val="202122"/>
                </a:solidFill>
                <a:latin typeface="Arial"/>
                <a:cs typeface="Arial"/>
              </a:rPr>
              <a:t>Hier bevinden zich ook diverse gezellige horeca gelegenheden.</a:t>
            </a:r>
          </a:p>
          <a:p>
            <a:pPr>
              <a:buNone/>
              <a:defRPr/>
            </a:pPr>
            <a:endParaRPr lang="nl-NL" altLang="nl-NL" sz="1400">
              <a:solidFill>
                <a:srgbClr val="202122"/>
              </a:solidFill>
            </a:endParaRPr>
          </a:p>
          <a:p>
            <a:pPr>
              <a:defRPr/>
            </a:pPr>
            <a:r>
              <a:rPr lang="nl-NL" altLang="nl-NL" sz="1400">
                <a:solidFill>
                  <a:srgbClr val="202122"/>
                </a:solidFill>
                <a:latin typeface="Arial"/>
                <a:cs typeface="Arial"/>
              </a:rPr>
              <a:t>We sluiten de wandeling af met koffie/thee met gebak bij </a:t>
            </a:r>
            <a:endParaRPr lang="nl-NL" altLang="nl-NL" sz="1013">
              <a:solidFill>
                <a:srgbClr val="000000"/>
              </a:solidFill>
              <a:latin typeface="Arial"/>
              <a:cs typeface="Arial"/>
            </a:endParaRPr>
          </a:p>
          <a:p>
            <a:pPr>
              <a:defRPr/>
            </a:pPr>
            <a:r>
              <a:rPr lang="nl-NL" altLang="nl-NL" sz="1400">
                <a:solidFill>
                  <a:srgbClr val="202122"/>
                </a:solidFill>
                <a:latin typeface="Arial"/>
                <a:cs typeface="Arial"/>
              </a:rPr>
              <a:t>“De Lieve Lente”. We zijn dan aan de andere kant van het </a:t>
            </a:r>
            <a:endParaRPr lang="nl-NL" altLang="nl-NL" sz="1000">
              <a:solidFill>
                <a:srgbClr val="000000"/>
              </a:solidFill>
              <a:latin typeface="Arial"/>
              <a:cs typeface="Arial"/>
            </a:endParaRPr>
          </a:p>
          <a:p>
            <a:pPr>
              <a:defRPr/>
            </a:pPr>
            <a:r>
              <a:rPr lang="nl-NL" altLang="nl-NL" sz="1400">
                <a:solidFill>
                  <a:srgbClr val="202122"/>
                </a:solidFill>
                <a:latin typeface="Arial"/>
                <a:cs typeface="Arial"/>
              </a:rPr>
              <a:t>centrumgebied Oisterwijk beland ten opzicht van waar we begonnen </a:t>
            </a:r>
            <a:endParaRPr lang="nl-NL" altLang="nl-NL" sz="1000">
              <a:solidFill>
                <a:srgbClr val="000000"/>
              </a:solidFill>
              <a:latin typeface="Arial"/>
              <a:cs typeface="Arial"/>
            </a:endParaRPr>
          </a:p>
          <a:p>
            <a:pPr>
              <a:defRPr/>
            </a:pPr>
            <a:r>
              <a:rPr lang="nl-NL" altLang="nl-NL" sz="1400">
                <a:solidFill>
                  <a:srgbClr val="202122"/>
                </a:solidFill>
                <a:latin typeface="Arial"/>
                <a:cs typeface="Arial"/>
              </a:rPr>
              <a:t>Zijn. Denk eraan dat sommige gebieden in Oisterwijk betaald parkeren</a:t>
            </a:r>
            <a:endParaRPr lang="nl-NL" altLang="nl-NL" sz="1000">
              <a:solidFill>
                <a:srgbClr val="000000"/>
              </a:solidFill>
              <a:latin typeface="Arial"/>
              <a:cs typeface="Arial"/>
            </a:endParaRPr>
          </a:p>
          <a:p>
            <a:pPr>
              <a:defRPr/>
            </a:pPr>
            <a:r>
              <a:rPr lang="nl-NL" altLang="nl-NL" sz="1400">
                <a:solidFill>
                  <a:srgbClr val="202122"/>
                </a:solidFill>
                <a:latin typeface="Arial"/>
                <a:cs typeface="Arial"/>
              </a:rPr>
              <a:t>of met beperkte parkeertijd zijn.</a:t>
            </a:r>
            <a:endParaRPr lang="nl-NL" altLang="nl-NL" sz="1000">
              <a:latin typeface="Arial"/>
              <a:cs typeface="Arial"/>
            </a:endParaRPr>
          </a:p>
        </p:txBody>
      </p:sp>
      <p:sp>
        <p:nvSpPr>
          <p:cNvPr id="4101" name="Tekstvak 6">
            <a:extLst>
              <a:ext uri="{FF2B5EF4-FFF2-40B4-BE49-F238E27FC236}">
                <a16:creationId xmlns:a16="http://schemas.microsoft.com/office/drawing/2014/main" id="{A3DF97E3-205E-F6FF-552F-61CF388505D1}"/>
              </a:ext>
            </a:extLst>
          </p:cNvPr>
          <p:cNvSpPr txBox="1">
            <a:spLocks noChangeArrowheads="1"/>
          </p:cNvSpPr>
          <p:nvPr/>
        </p:nvSpPr>
        <p:spPr bwMode="auto">
          <a:xfrm>
            <a:off x="3440833" y="182664"/>
            <a:ext cx="3538835"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nl-N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359222"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718444"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077666"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436888"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1796110"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155332"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2514554"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2873776"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spcBef>
                <a:spcPct val="0"/>
              </a:spcBef>
              <a:buFontTx/>
              <a:buNone/>
            </a:pPr>
            <a:r>
              <a:rPr lang="nl-NL" altLang="nl-NL" sz="1013"/>
              <a:t>De Personeelsvereniging organiseert voor U:</a:t>
            </a:r>
          </a:p>
        </p:txBody>
      </p:sp>
      <p:sp>
        <p:nvSpPr>
          <p:cNvPr id="4102" name="Tekstvak 7">
            <a:extLst>
              <a:ext uri="{FF2B5EF4-FFF2-40B4-BE49-F238E27FC236}">
                <a16:creationId xmlns:a16="http://schemas.microsoft.com/office/drawing/2014/main" id="{031C0DC6-C1D3-F59E-059C-CDB569B17268}"/>
              </a:ext>
            </a:extLst>
          </p:cNvPr>
          <p:cNvSpPr txBox="1">
            <a:spLocks noChangeArrowheads="1"/>
          </p:cNvSpPr>
          <p:nvPr/>
        </p:nvSpPr>
        <p:spPr bwMode="auto">
          <a:xfrm>
            <a:off x="200472" y="428592"/>
            <a:ext cx="9145015" cy="513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5" tIns="25718" rIns="51435" bIns="25718" anchor="t">
            <a:spAutoFit/>
          </a:bodyPr>
          <a:lstStyle>
            <a:defPPr>
              <a:defRPr lang="nl-N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359222"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718444"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077666"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436888"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1796110"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155332"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2514554"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2873776"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lnSpc>
                <a:spcPts val="3600"/>
              </a:lnSpc>
              <a:spcBef>
                <a:spcPts val="3600"/>
              </a:spcBef>
              <a:spcAft>
                <a:spcPts val="1800"/>
              </a:spcAft>
            </a:pPr>
            <a:r>
              <a:rPr lang="nl-NL" sz="3200" b="0" i="0">
                <a:solidFill>
                  <a:srgbClr val="04372B"/>
                </a:solidFill>
                <a:effectLst/>
                <a:latin typeface="Montserrat" panose="00000500000000000000" pitchFamily="2" charset="0"/>
              </a:rPr>
              <a:t>Historische centrumwandeling, Oisterwijk</a:t>
            </a:r>
          </a:p>
        </p:txBody>
      </p:sp>
      <p:sp>
        <p:nvSpPr>
          <p:cNvPr id="30" name="Tekstvak 29">
            <a:extLst>
              <a:ext uri="{FF2B5EF4-FFF2-40B4-BE49-F238E27FC236}">
                <a16:creationId xmlns:a16="http://schemas.microsoft.com/office/drawing/2014/main" id="{59B07F91-EFD8-5D28-777B-CBBD55FD02DE}"/>
              </a:ext>
            </a:extLst>
          </p:cNvPr>
          <p:cNvSpPr txBox="1"/>
          <p:nvPr/>
        </p:nvSpPr>
        <p:spPr>
          <a:xfrm>
            <a:off x="4364091" y="4797151"/>
            <a:ext cx="5418138" cy="1956306"/>
          </a:xfrm>
          <a:prstGeom prst="rect">
            <a:avLst/>
          </a:prstGeom>
          <a:noFill/>
          <a:ln w="12700">
            <a:solidFill>
              <a:schemeClr val="tx1"/>
            </a:solidFill>
          </a:ln>
        </p:spPr>
        <p:txBody>
          <a:bodyPr wrap="square" lIns="51435" tIns="25718" rIns="51435" bIns="25718" anchor="t">
            <a:spAutoFit/>
          </a:bodyPr>
          <a:lstStyle>
            <a:defPPr>
              <a:defRPr lang="nl-N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359222"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718444"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077666"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436888"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1796110"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155332"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2514554"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2873776" algn="l" defTabSz="718444"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nl-NL" sz="1050" i="1">
                <a:latin typeface="Arial"/>
                <a:cs typeface="Arial"/>
              </a:rPr>
              <a:t>Het arrangement :                                         	  </a:t>
            </a:r>
            <a:r>
              <a:rPr lang="nl-NL" sz="750" i="1">
                <a:latin typeface="Arial"/>
                <a:cs typeface="Arial"/>
              </a:rPr>
              <a:t>De inschrijving sluit op woensdag 4 juni</a:t>
            </a:r>
            <a:endParaRPr lang="nl-NL" sz="1050" i="1">
              <a:latin typeface="Arial"/>
              <a:cs typeface="Arial"/>
            </a:endParaRPr>
          </a:p>
          <a:p>
            <a:pPr marL="160020" indent="-160020">
              <a:buFontTx/>
              <a:buChar char="-"/>
              <a:defRPr/>
            </a:pPr>
            <a:r>
              <a:rPr lang="nl-NL" sz="1050">
                <a:latin typeface="Arial"/>
                <a:cs typeface="Arial"/>
              </a:rPr>
              <a:t>Datum                    : Zaterdag  28 juni</a:t>
            </a:r>
            <a:r>
              <a:rPr lang="nl-NL" sz="800">
                <a:latin typeface="Arial"/>
                <a:cs typeface="Arial"/>
              </a:rPr>
              <a:t>     </a:t>
            </a:r>
          </a:p>
          <a:p>
            <a:pPr marL="160020" indent="-160020">
              <a:buFontTx/>
              <a:buChar char="-"/>
              <a:defRPr/>
            </a:pPr>
            <a:r>
              <a:rPr lang="nl-NL" sz="1050">
                <a:latin typeface="Arial"/>
                <a:cs typeface="Arial"/>
              </a:rPr>
              <a:t>Verzamelen           : Kerkplein voor de Sint Petruskerk</a:t>
            </a:r>
            <a:endParaRPr lang="nl-NL" sz="800">
              <a:latin typeface="Arial"/>
              <a:cs typeface="Arial"/>
            </a:endParaRPr>
          </a:p>
          <a:p>
            <a:pPr marL="160020" indent="-160020">
              <a:buFontTx/>
              <a:buChar char="-"/>
              <a:defRPr/>
            </a:pPr>
            <a:r>
              <a:rPr lang="nl-NL" sz="1050">
                <a:latin typeface="Arial"/>
                <a:cs typeface="Arial"/>
              </a:rPr>
              <a:t>Wandeling        : 10:00 - 12:00   </a:t>
            </a:r>
            <a:r>
              <a:rPr lang="nl-NL" sz="800">
                <a:latin typeface="Arial"/>
                <a:cs typeface="Arial"/>
              </a:rPr>
              <a:t>                   (met gids, 15 minuten vooraf aanwezig )</a:t>
            </a:r>
          </a:p>
          <a:p>
            <a:pPr marL="160020" indent="-160020">
              <a:buFontTx/>
              <a:buChar char="-"/>
              <a:defRPr/>
            </a:pPr>
            <a:r>
              <a:rPr lang="nl-NL" sz="1050">
                <a:latin typeface="Arial"/>
                <a:cs typeface="Arial"/>
              </a:rPr>
              <a:t>Verzorging     : Koffie/thee met gebak</a:t>
            </a:r>
            <a:endParaRPr lang="nl-NL" sz="1050"/>
          </a:p>
          <a:p>
            <a:pPr>
              <a:defRPr/>
            </a:pPr>
            <a:endParaRPr lang="nl-NL" sz="750"/>
          </a:p>
          <a:p>
            <a:pPr>
              <a:defRPr/>
            </a:pPr>
            <a:r>
              <a:rPr lang="nl-NL" sz="750">
                <a:latin typeface="Arial"/>
                <a:cs typeface="Arial"/>
              </a:rPr>
              <a:t>AANMELDEN (BIJ VOORKEUR VIA EMAIL) BIJ: GER WORTEL        (</a:t>
            </a:r>
            <a:r>
              <a:rPr lang="nl-NL" sz="750">
                <a:latin typeface="Arial"/>
                <a:cs typeface="Arial"/>
                <a:hlinkClick r:id="rId4"/>
              </a:rPr>
              <a:t>ger.wortel@enexis.nl</a:t>
            </a:r>
            <a:r>
              <a:rPr lang="nl-NL" sz="750">
                <a:latin typeface="Arial"/>
                <a:cs typeface="Arial"/>
              </a:rPr>
              <a:t>) of </a:t>
            </a:r>
            <a:endParaRPr lang="nl-NL" sz="750"/>
          </a:p>
          <a:p>
            <a:pPr>
              <a:defRPr/>
            </a:pPr>
            <a:r>
              <a:rPr lang="nl-NL" sz="750">
                <a:latin typeface="Arial"/>
                <a:cs typeface="Arial"/>
              </a:rPr>
              <a:t>		          EMMA CLAASSEN (</a:t>
            </a:r>
            <a:r>
              <a:rPr lang="nl-NL" sz="750">
                <a:latin typeface="Arial"/>
                <a:cs typeface="Arial"/>
                <a:hlinkClick r:id="rId5"/>
              </a:rPr>
              <a:t>emma.claassen-nanlohy@enexis.nl)</a:t>
            </a:r>
            <a:endParaRPr lang="nl-NL" sz="750"/>
          </a:p>
          <a:p>
            <a:pPr>
              <a:defRPr/>
            </a:pPr>
            <a:endParaRPr lang="nl-NL" sz="750"/>
          </a:p>
          <a:p>
            <a:pPr>
              <a:defRPr/>
            </a:pPr>
            <a:r>
              <a:rPr lang="nl-NL" sz="750"/>
              <a:t>Deelname voor Leden, Partners en thuiswonende kinderen</a:t>
            </a:r>
          </a:p>
          <a:p>
            <a:pPr>
              <a:defRPr/>
            </a:pPr>
            <a:r>
              <a:rPr lang="nl-NL" sz="675">
                <a:latin typeface="Arial"/>
                <a:cs typeface="Arial"/>
              </a:rPr>
              <a:t>Eigen bijdrage : 2,50 pp            (eventuele introducés betalen de kostprijs  a’ 10,00 euro)</a:t>
            </a:r>
          </a:p>
          <a:p>
            <a:pPr>
              <a:defRPr/>
            </a:pPr>
            <a:endParaRPr lang="en-US" altLang="nl-NL" sz="675"/>
          </a:p>
          <a:p>
            <a:pPr>
              <a:defRPr/>
            </a:pPr>
            <a:r>
              <a:rPr lang="en-US" altLang="nl-NL" sz="675"/>
              <a:t>Eigen </a:t>
            </a:r>
            <a:r>
              <a:rPr lang="en-US" altLang="nl-NL" sz="675" err="1"/>
              <a:t>bijdrage</a:t>
            </a:r>
            <a:r>
              <a:rPr lang="en-US" altLang="nl-NL" sz="675"/>
              <a:t> </a:t>
            </a:r>
            <a:r>
              <a:rPr lang="en-US" altLang="nl-NL" sz="675" err="1"/>
              <a:t>betalen</a:t>
            </a:r>
            <a:r>
              <a:rPr lang="en-US" altLang="nl-NL" sz="675"/>
              <a:t> per bank is </a:t>
            </a:r>
            <a:r>
              <a:rPr lang="en-US" altLang="nl-NL" sz="675" err="1"/>
              <a:t>mogelijk</a:t>
            </a:r>
            <a:r>
              <a:rPr lang="en-US" altLang="nl-NL" sz="675"/>
              <a:t> op:</a:t>
            </a:r>
          </a:p>
          <a:p>
            <a:pPr>
              <a:defRPr/>
            </a:pPr>
            <a:r>
              <a:rPr lang="en-US" altLang="nl-NL" sz="675" err="1"/>
              <a:t>rekening</a:t>
            </a:r>
            <a:r>
              <a:rPr lang="en-US" altLang="nl-NL" sz="675"/>
              <a:t> nr NL 26 RABO 0126332096 </a:t>
            </a:r>
            <a:r>
              <a:rPr lang="en-US" altLang="nl-NL" sz="675" err="1"/>
              <a:t>tnv</a:t>
            </a:r>
            <a:r>
              <a:rPr lang="en-US" altLang="nl-NL" sz="675"/>
              <a:t> The Energy Entertainment Club te Tilburg          </a:t>
            </a:r>
          </a:p>
          <a:p>
            <a:pPr>
              <a:defRPr/>
            </a:pPr>
            <a:r>
              <a:rPr lang="en-US" altLang="nl-NL" sz="675"/>
              <a:t>(</a:t>
            </a:r>
            <a:r>
              <a:rPr lang="en-US" altLang="nl-NL" sz="675" err="1"/>
              <a:t>geef</a:t>
            </a:r>
            <a:r>
              <a:rPr lang="en-US" altLang="nl-NL" sz="675"/>
              <a:t> </a:t>
            </a:r>
            <a:r>
              <a:rPr lang="en-US" altLang="nl-NL" sz="675" err="1"/>
              <a:t>bij</a:t>
            </a:r>
            <a:r>
              <a:rPr lang="en-US" altLang="nl-NL" sz="675"/>
              <a:t> het </a:t>
            </a:r>
            <a:r>
              <a:rPr lang="en-US" altLang="nl-NL" sz="675" err="1"/>
              <a:t>aanmelden</a:t>
            </a:r>
            <a:r>
              <a:rPr lang="en-US" altLang="nl-NL" sz="675"/>
              <a:t> </a:t>
            </a:r>
            <a:r>
              <a:rPr lang="en-US" altLang="nl-NL" sz="675" err="1"/>
              <a:t>wel</a:t>
            </a:r>
            <a:r>
              <a:rPr lang="en-US" altLang="nl-NL" sz="675"/>
              <a:t> even </a:t>
            </a:r>
            <a:r>
              <a:rPr lang="en-US" altLang="nl-NL" sz="675" err="1"/>
              <a:t>aan</a:t>
            </a:r>
            <a:r>
              <a:rPr lang="en-US" altLang="nl-NL" sz="675"/>
              <a:t> </a:t>
            </a:r>
            <a:r>
              <a:rPr lang="en-US" altLang="nl-NL" sz="675" err="1"/>
              <a:t>dat</a:t>
            </a:r>
            <a:r>
              <a:rPr lang="en-US" altLang="nl-NL" sz="675"/>
              <a:t> je per bank </a:t>
            </a:r>
            <a:r>
              <a:rPr lang="en-US" altLang="nl-NL" sz="675" err="1"/>
              <a:t>betaald</a:t>
            </a:r>
            <a:r>
              <a:rPr lang="en-US" altLang="nl-NL" sz="675"/>
              <a:t>)</a:t>
            </a:r>
            <a:endParaRPr lang="nl-NL" sz="675"/>
          </a:p>
        </p:txBody>
      </p:sp>
      <p:pic>
        <p:nvPicPr>
          <p:cNvPr id="6" name="Picture 6" descr="Lodewijkskerkje Oisterwijk">
            <a:extLst>
              <a:ext uri="{FF2B5EF4-FFF2-40B4-BE49-F238E27FC236}">
                <a16:creationId xmlns:a16="http://schemas.microsoft.com/office/drawing/2014/main" id="{F7CC97B3-C4FA-5FE1-1163-E593E224BB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63377">
            <a:off x="48907" y="3211169"/>
            <a:ext cx="1794269" cy="1346757"/>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C2D6FFDF-5A6F-673C-61E1-CAB64317CDE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133479">
            <a:off x="7692794" y="3309655"/>
            <a:ext cx="2140925" cy="121403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Monumentaal pand  op de kruising van de Dorpsstraat en Kerkstraat met naam Koninklijk Postkantoor op de gevel en links een terras met mensen en rechts winkels.">
            <a:extLst>
              <a:ext uri="{FF2B5EF4-FFF2-40B4-BE49-F238E27FC236}">
                <a16:creationId xmlns:a16="http://schemas.microsoft.com/office/drawing/2014/main" id="{AF5981ED-6B5E-B018-573A-A44811FA133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600341">
            <a:off x="7940223" y="1442359"/>
            <a:ext cx="1844005" cy="122789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De Lind in Oisterwijk in de zomer met volle terrassen en het historische 'Oude Raadhuis' op de achtergrond.">
            <a:extLst>
              <a:ext uri="{FF2B5EF4-FFF2-40B4-BE49-F238E27FC236}">
                <a16:creationId xmlns:a16="http://schemas.microsoft.com/office/drawing/2014/main" id="{0DFA22E7-348F-9542-135F-DD51CA07292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1240000">
            <a:off x="139374" y="1295871"/>
            <a:ext cx="1782865" cy="118857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86166044-0FA7-F2E1-1FDB-EA3C3AB5E7A4}"/>
              </a:ext>
            </a:extLst>
          </p:cNvPr>
          <p:cNvPicPr>
            <a:picLocks noChangeAspect="1"/>
          </p:cNvPicPr>
          <p:nvPr/>
        </p:nvPicPr>
        <p:blipFill>
          <a:blip r:embed="rId10"/>
          <a:stretch>
            <a:fillRect/>
          </a:stretch>
        </p:blipFill>
        <p:spPr>
          <a:xfrm>
            <a:off x="204459" y="4845380"/>
            <a:ext cx="3626504" cy="1860567"/>
          </a:xfrm>
          <a:prstGeom prst="rect">
            <a:avLst/>
          </a:prstGeom>
        </p:spPr>
      </p:pic>
      <p:sp>
        <p:nvSpPr>
          <p:cNvPr id="5" name="Ovaal 3">
            <a:extLst>
              <a:ext uri="{FF2B5EF4-FFF2-40B4-BE49-F238E27FC236}">
                <a16:creationId xmlns:a16="http://schemas.microsoft.com/office/drawing/2014/main" id="{95BC570F-1A35-7110-B920-B993FAAF7F84}"/>
              </a:ext>
            </a:extLst>
          </p:cNvPr>
          <p:cNvSpPr/>
          <p:nvPr/>
        </p:nvSpPr>
        <p:spPr>
          <a:xfrm>
            <a:off x="1185956" y="5569636"/>
            <a:ext cx="338576" cy="33388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cSld>
  <p:clrMapOvr>
    <a:masterClrMapping/>
  </p:clrMapOvr>
</p:sld>
</file>

<file path=ppt/theme/theme1.xml><?xml version="1.0" encoding="utf-8"?>
<a:theme xmlns:a="http://schemas.openxmlformats.org/drawingml/2006/main" name="Standaardontwerp">
  <a:themeElements>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ardontwerp">
      <a:majorFont>
        <a:latin typeface="Arial"/>
        <a:ea typeface=""/>
        <a:cs typeface="Arial"/>
      </a:majorFont>
      <a:minorFont>
        <a:latin typeface="Arial"/>
        <a:ea typeface=""/>
        <a:cs typeface="Arial"/>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ardontwe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ardontwe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ardontwer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ardontwer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ardontwer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ardontwer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ardontwer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antoor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91c5d93-7406-4a48-be64-de710b50e108" xsi:nil="true"/>
    <lcf76f155ced4ddcb4097134ff3c332f xmlns="58c1c451-f9b7-4ee8-ac93-ceccce8cbe43">
      <Terms xmlns="http://schemas.microsoft.com/office/infopath/2007/PartnerControls"/>
    </lcf76f155ced4ddcb4097134ff3c332f>
  </documentManagement>
</p:properti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42010E52696904EA28E63C16B6EF857" ma:contentTypeVersion="19" ma:contentTypeDescription="Create a new document." ma:contentTypeScope="" ma:versionID="253e9c375d48f5cfb0f7a082715e3579">
  <xsd:schema xmlns:xsd="http://www.w3.org/2001/XMLSchema" xmlns:xs="http://www.w3.org/2001/XMLSchema" xmlns:p="http://schemas.microsoft.com/office/2006/metadata/properties" xmlns:ns2="58c1c451-f9b7-4ee8-ac93-ceccce8cbe43" xmlns:ns3="691c5d93-7406-4a48-be64-de710b50e108" xmlns:ns4="691c5d93-7406-4a48-be64-de710b50e108" targetNamespace="http://schemas.microsoft.com/office/2006/metadata/properties" ma:root="true" ma:fieldsID="4c57c0a7cef5fb0eee5ed95f5f6ffa93" ns2:_="" ns4:_="">
    <xsd:import namespace="58c1c451-f9b7-4ee8-ac93-ceccce8cbe43"/>
    <xsd:import namespace="691c5d93-7406-4a48-be64-de710b50e108"/>
    <xsd:import namespace="691c5d93-7406-4a48-be64-de710b50e108"/>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3:TaxCatchAll" minOccurs="0"/>
                <xsd:element ref="ns2:MediaServiceGenerationTime" minOccurs="0"/>
                <xsd:element ref="ns2:MediaServiceEventHashCode" minOccurs="0"/>
                <xsd:element ref="ns2:lcf76f155ced4ddcb4097134ff3c332f" minOccurs="0"/>
                <xsd:element ref="ns2:MediaServiceOCR" minOccurs="0"/>
                <xsd:element ref="ns2:MediaServiceObjectDetectorVersions" minOccurs="0"/>
                <xsd:element ref="ns2:MediaServiceSearchProperties" minOccurs="0"/>
                <xsd:element ref="ns2:MediaServiceLocation"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c1c451-f9b7-4ee8-ac93-ceccce8cbe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bfbc5c3-60d0-4420-b99b-f454b4e667c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1c5d93-7406-4a48-be64-de710b50e10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69e020d-19ed-4799-ad84-3d0fa5126bf9}" ma:internalName="TaxCatchAll" ma:showField="CatchAllData" ma:web="691c5d93-7406-4a48-be64-de710b50e1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91c5d93-7406-4a48-be64-de710b50e108"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E4467E-9516-4789-9B20-9D47E9C18574}">
  <ds:schemaRefs>
    <ds:schemaRef ds:uri="58c1c451-f9b7-4ee8-ac93-ceccce8cbe43"/>
    <ds:schemaRef ds:uri="691c5d93-7406-4a48-be64-de710b50e10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5C8A5DB-6F26-4BF7-B535-DE9104201F5D}">
  <ds:schemaRefs>
    <ds:schemaRef ds:uri="http://schemas.microsoft.com/office/2006/metadata/longProperties"/>
  </ds:schemaRefs>
</ds:datastoreItem>
</file>

<file path=customXml/itemProps3.xml><?xml version="1.0" encoding="utf-8"?>
<ds:datastoreItem xmlns:ds="http://schemas.openxmlformats.org/officeDocument/2006/customXml" ds:itemID="{23C7442A-02F2-4620-A97E-6ABF1DE82A8D}">
  <ds:schemaRefs>
    <ds:schemaRef ds:uri="58c1c451-f9b7-4ee8-ac93-ceccce8cbe43"/>
    <ds:schemaRef ds:uri="691c5d93-7406-4a48-be64-de710b50e1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0CE33A13-E327-4E57-8985-C97AF6A6A4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310</Words>
  <Application>Microsoft Office PowerPoint</Application>
  <PresentationFormat>A4 (210 x 297 mm)</PresentationFormat>
  <Paragraphs>29</Paragraphs>
  <Slides>1</Slides>
  <Notes>1</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vt:i4>
      </vt:variant>
    </vt:vector>
  </HeadingPairs>
  <TitlesOfParts>
    <vt:vector size="4" baseType="lpstr">
      <vt:lpstr>Arial</vt:lpstr>
      <vt:lpstr>Montserrat</vt:lpstr>
      <vt:lpstr>Standaardontwerp</vt:lpstr>
      <vt:lpstr>PowerPoint-presentatie</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jmommers</dc:creator>
  <cp:lastModifiedBy>Mommers, Julian</cp:lastModifiedBy>
  <cp:revision>4</cp:revision>
  <cp:lastPrinted>2022-04-21T10:44:02Z</cp:lastPrinted>
  <dcterms:created xsi:type="dcterms:W3CDTF">2010-09-18T14:21:07Z</dcterms:created>
  <dcterms:modified xsi:type="dcterms:W3CDTF">2025-04-22T04:58:35Z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ENEXIS\gwortel</vt:lpwstr>
  </property>
  <property fmtid="{D5CDD505-2E9C-101B-9397-08002B2CF9AE}" pid="3" name="Order">
    <vt:lpwstr>100.000000000000</vt:lpwstr>
  </property>
  <property fmtid="{D5CDD505-2E9C-101B-9397-08002B2CF9AE}" pid="4" name="display_urn:schemas-microsoft-com:office:office#Author">
    <vt:lpwstr>ENEXIS\gwortel</vt:lpwstr>
  </property>
  <property fmtid="{D5CDD505-2E9C-101B-9397-08002B2CF9AE}" pid="5" name="ContentTypeId">
    <vt:lpwstr>0x010100142010E52696904EA28E63C16B6EF857</vt:lpwstr>
  </property>
  <property fmtid="{D5CDD505-2E9C-101B-9397-08002B2CF9AE}" pid="6" name="MediaServiceImageTags">
    <vt:lpwstr/>
  </property>
</Properties>
</file>