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7"/>
  </p:notesMasterIdLst>
  <p:handoutMasterIdLst>
    <p:handoutMasterId r:id="rId8"/>
  </p:handoutMasterIdLst>
  <p:sldIdLst>
    <p:sldId id="256" r:id="rId6"/>
  </p:sldIdLst>
  <p:sldSz cx="16256000" cy="9144000"/>
  <p:notesSz cx="6724650" cy="9774238"/>
  <p:defaultTextStyle>
    <a:defPPr>
      <a:defRPr lang="nl-NL"/>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0">
          <p15:clr>
            <a:srgbClr val="A4A3A4"/>
          </p15:clr>
        </p15:guide>
        <p15:guide id="2" pos="51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CA66AB-A379-4712-A442-A0C9031919D5}" v="29" dt="2025-05-26T14:38:42.084"/>
    <p1510:client id="{73D97B79-014A-45B3-8E4B-5CE9ED6F2B79}" v="1" dt="2025-05-27T05:50:48.4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370" y="67"/>
      </p:cViewPr>
      <p:guideLst>
        <p:guide orient="horz" pos="2880"/>
        <p:guide pos="512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2EABEA8A-5E7E-4579-474B-22682DC3A292}"/>
              </a:ext>
            </a:extLst>
          </p:cNvPr>
          <p:cNvSpPr>
            <a:spLocks noGrp="1"/>
          </p:cNvSpPr>
          <p:nvPr>
            <p:ph type="hdr" sz="quarter"/>
          </p:nvPr>
        </p:nvSpPr>
        <p:spPr>
          <a:xfrm>
            <a:off x="0" y="0"/>
            <a:ext cx="2914650" cy="490538"/>
          </a:xfrm>
          <a:prstGeom prst="rect">
            <a:avLst/>
          </a:prstGeom>
        </p:spPr>
        <p:txBody>
          <a:bodyPr vert="horz" lIns="90498" tIns="45249" rIns="90498" bIns="45249" rtlCol="0"/>
          <a:lstStyle>
            <a:lvl1pPr algn="l">
              <a:defRPr sz="1200"/>
            </a:lvl1pPr>
          </a:lstStyle>
          <a:p>
            <a:pPr>
              <a:defRPr/>
            </a:pPr>
            <a:endParaRPr lang="nl-NL"/>
          </a:p>
        </p:txBody>
      </p:sp>
      <p:sp>
        <p:nvSpPr>
          <p:cNvPr id="3" name="Tijdelijke aanduiding voor datum 2">
            <a:extLst>
              <a:ext uri="{FF2B5EF4-FFF2-40B4-BE49-F238E27FC236}">
                <a16:creationId xmlns:a16="http://schemas.microsoft.com/office/drawing/2014/main" id="{838E094F-8673-0CD5-FD37-79ACA43EFF91}"/>
              </a:ext>
            </a:extLst>
          </p:cNvPr>
          <p:cNvSpPr>
            <a:spLocks noGrp="1"/>
          </p:cNvSpPr>
          <p:nvPr>
            <p:ph type="dt" sz="quarter" idx="1"/>
          </p:nvPr>
        </p:nvSpPr>
        <p:spPr>
          <a:xfrm>
            <a:off x="3808413" y="0"/>
            <a:ext cx="2914650" cy="490538"/>
          </a:xfrm>
          <a:prstGeom prst="rect">
            <a:avLst/>
          </a:prstGeom>
        </p:spPr>
        <p:txBody>
          <a:bodyPr vert="horz" lIns="90498" tIns="45249" rIns="90498" bIns="45249" rtlCol="0"/>
          <a:lstStyle>
            <a:lvl1pPr algn="r">
              <a:defRPr sz="1200"/>
            </a:lvl1pPr>
          </a:lstStyle>
          <a:p>
            <a:pPr>
              <a:defRPr/>
            </a:pPr>
            <a:fld id="{564A4A4A-934C-4B78-8324-A19EE57819E3}" type="datetimeFigureOut">
              <a:rPr lang="nl-NL"/>
              <a:pPr>
                <a:defRPr/>
              </a:pPr>
              <a:t>27-5-2025</a:t>
            </a:fld>
            <a:endParaRPr lang="nl-NL"/>
          </a:p>
        </p:txBody>
      </p:sp>
      <p:sp>
        <p:nvSpPr>
          <p:cNvPr id="4" name="Tijdelijke aanduiding voor voettekst 3">
            <a:extLst>
              <a:ext uri="{FF2B5EF4-FFF2-40B4-BE49-F238E27FC236}">
                <a16:creationId xmlns:a16="http://schemas.microsoft.com/office/drawing/2014/main" id="{4698F12F-BD7E-44C0-FA6C-855E3CB99A1D}"/>
              </a:ext>
            </a:extLst>
          </p:cNvPr>
          <p:cNvSpPr>
            <a:spLocks noGrp="1"/>
          </p:cNvSpPr>
          <p:nvPr>
            <p:ph type="ftr" sz="quarter" idx="2"/>
          </p:nvPr>
        </p:nvSpPr>
        <p:spPr>
          <a:xfrm>
            <a:off x="0" y="9283700"/>
            <a:ext cx="2914650" cy="490538"/>
          </a:xfrm>
          <a:prstGeom prst="rect">
            <a:avLst/>
          </a:prstGeom>
        </p:spPr>
        <p:txBody>
          <a:bodyPr vert="horz" lIns="90498" tIns="45249" rIns="90498" bIns="45249" rtlCol="0" anchor="b"/>
          <a:lstStyle>
            <a:lvl1pPr algn="l">
              <a:defRPr sz="1200"/>
            </a:lvl1pPr>
          </a:lstStyle>
          <a:p>
            <a:pPr>
              <a:defRPr/>
            </a:pPr>
            <a:endParaRPr lang="nl-NL"/>
          </a:p>
        </p:txBody>
      </p:sp>
      <p:sp>
        <p:nvSpPr>
          <p:cNvPr id="5" name="Tijdelijke aanduiding voor dianummer 4">
            <a:extLst>
              <a:ext uri="{FF2B5EF4-FFF2-40B4-BE49-F238E27FC236}">
                <a16:creationId xmlns:a16="http://schemas.microsoft.com/office/drawing/2014/main" id="{DB0CCADA-4203-1D88-65E2-A8FBFED45B0A}"/>
              </a:ext>
            </a:extLst>
          </p:cNvPr>
          <p:cNvSpPr>
            <a:spLocks noGrp="1"/>
          </p:cNvSpPr>
          <p:nvPr>
            <p:ph type="sldNum" sz="quarter" idx="3"/>
          </p:nvPr>
        </p:nvSpPr>
        <p:spPr>
          <a:xfrm>
            <a:off x="3808413" y="9283700"/>
            <a:ext cx="2914650" cy="490538"/>
          </a:xfrm>
          <a:prstGeom prst="rect">
            <a:avLst/>
          </a:prstGeom>
        </p:spPr>
        <p:txBody>
          <a:bodyPr vert="horz" wrap="square" lIns="90498" tIns="45249" rIns="90498" bIns="45249" numCol="1" anchor="b" anchorCtr="0" compatLnSpc="1">
            <a:prstTxWarp prst="textNoShape">
              <a:avLst/>
            </a:prstTxWarp>
          </a:bodyPr>
          <a:lstStyle>
            <a:lvl1pPr algn="r">
              <a:defRPr sz="1200"/>
            </a:lvl1pPr>
          </a:lstStyle>
          <a:p>
            <a:pPr>
              <a:defRPr/>
            </a:pPr>
            <a:fld id="{3A80290D-3756-41CE-8149-99204B1CDB86}" type="slidenum">
              <a:rPr lang="nl-NL" altLang="nl-NL"/>
              <a:pPr>
                <a:defRPr/>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A32558D5-8D50-549D-6238-3FDDB1E50D1E}"/>
              </a:ext>
            </a:extLst>
          </p:cNvPr>
          <p:cNvSpPr>
            <a:spLocks noGrp="1" noChangeArrowheads="1"/>
          </p:cNvSpPr>
          <p:nvPr>
            <p:ph type="hdr" sz="quarter"/>
          </p:nvPr>
        </p:nvSpPr>
        <p:spPr bwMode="auto">
          <a:xfrm>
            <a:off x="0" y="0"/>
            <a:ext cx="2914650" cy="488950"/>
          </a:xfrm>
          <a:prstGeom prst="rect">
            <a:avLst/>
          </a:prstGeom>
          <a:noFill/>
          <a:ln>
            <a:noFill/>
          </a:ln>
          <a:effectLst/>
        </p:spPr>
        <p:txBody>
          <a:bodyPr vert="horz" wrap="square" lIns="90498" tIns="45249" rIns="90498" bIns="45249" numCol="1" anchor="t"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3075" name="Rectangle 3">
            <a:extLst>
              <a:ext uri="{FF2B5EF4-FFF2-40B4-BE49-F238E27FC236}">
                <a16:creationId xmlns:a16="http://schemas.microsoft.com/office/drawing/2014/main" id="{E065EE57-0E41-4808-26BB-45C35815B64C}"/>
              </a:ext>
            </a:extLst>
          </p:cNvPr>
          <p:cNvSpPr>
            <a:spLocks noGrp="1" noChangeArrowheads="1"/>
          </p:cNvSpPr>
          <p:nvPr>
            <p:ph type="dt" idx="1"/>
          </p:nvPr>
        </p:nvSpPr>
        <p:spPr bwMode="auto">
          <a:xfrm>
            <a:off x="3808413" y="0"/>
            <a:ext cx="2914650" cy="488950"/>
          </a:xfrm>
          <a:prstGeom prst="rect">
            <a:avLst/>
          </a:prstGeom>
          <a:noFill/>
          <a:ln>
            <a:noFill/>
          </a:ln>
          <a:effectLst/>
        </p:spPr>
        <p:txBody>
          <a:bodyPr vert="horz" wrap="square" lIns="90498" tIns="45249" rIns="90498" bIns="45249"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nl-NL"/>
          </a:p>
        </p:txBody>
      </p:sp>
      <p:sp>
        <p:nvSpPr>
          <p:cNvPr id="2052" name="Rectangle 4">
            <a:extLst>
              <a:ext uri="{FF2B5EF4-FFF2-40B4-BE49-F238E27FC236}">
                <a16:creationId xmlns:a16="http://schemas.microsoft.com/office/drawing/2014/main" id="{5BCABFA1-88B1-4E94-28AB-37683B091C8D}"/>
              </a:ext>
            </a:extLst>
          </p:cNvPr>
          <p:cNvSpPr>
            <a:spLocks noGrp="1" noRot="1" noChangeAspect="1" noChangeArrowheads="1" noTextEdit="1"/>
          </p:cNvSpPr>
          <p:nvPr>
            <p:ph type="sldImg" idx="2"/>
          </p:nvPr>
        </p:nvSpPr>
        <p:spPr bwMode="auto">
          <a:xfrm>
            <a:off x="103188" y="731838"/>
            <a:ext cx="6518275" cy="36671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EB3C6900-437F-C529-A072-BD7175F8A8E5}"/>
              </a:ext>
            </a:extLst>
          </p:cNvPr>
          <p:cNvSpPr>
            <a:spLocks noGrp="1" noChangeArrowheads="1"/>
          </p:cNvSpPr>
          <p:nvPr>
            <p:ph type="body" sz="quarter" idx="3"/>
          </p:nvPr>
        </p:nvSpPr>
        <p:spPr bwMode="auto">
          <a:xfrm>
            <a:off x="671513" y="4643438"/>
            <a:ext cx="5381625" cy="4398962"/>
          </a:xfrm>
          <a:prstGeom prst="rect">
            <a:avLst/>
          </a:prstGeom>
          <a:noFill/>
          <a:ln>
            <a:noFill/>
          </a:ln>
          <a:effectLst/>
        </p:spPr>
        <p:txBody>
          <a:bodyPr vert="horz" wrap="square" lIns="90498" tIns="45249" rIns="90498" bIns="45249"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3078" name="Rectangle 6">
            <a:extLst>
              <a:ext uri="{FF2B5EF4-FFF2-40B4-BE49-F238E27FC236}">
                <a16:creationId xmlns:a16="http://schemas.microsoft.com/office/drawing/2014/main" id="{44B39C5F-6EDA-4F0A-4606-07A0C664E7EB}"/>
              </a:ext>
            </a:extLst>
          </p:cNvPr>
          <p:cNvSpPr>
            <a:spLocks noGrp="1" noChangeArrowheads="1"/>
          </p:cNvSpPr>
          <p:nvPr>
            <p:ph type="ftr" sz="quarter" idx="4"/>
          </p:nvPr>
        </p:nvSpPr>
        <p:spPr bwMode="auto">
          <a:xfrm>
            <a:off x="0" y="9283700"/>
            <a:ext cx="2914650" cy="488950"/>
          </a:xfrm>
          <a:prstGeom prst="rect">
            <a:avLst/>
          </a:prstGeom>
          <a:noFill/>
          <a:ln>
            <a:noFill/>
          </a:ln>
          <a:effectLst/>
        </p:spPr>
        <p:txBody>
          <a:bodyPr vert="horz" wrap="square" lIns="90498" tIns="45249" rIns="90498" bIns="45249" numCol="1" anchor="b"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3079" name="Rectangle 7">
            <a:extLst>
              <a:ext uri="{FF2B5EF4-FFF2-40B4-BE49-F238E27FC236}">
                <a16:creationId xmlns:a16="http://schemas.microsoft.com/office/drawing/2014/main" id="{2C8E62B6-045A-27A2-CDFF-B13B127CEB42}"/>
              </a:ext>
            </a:extLst>
          </p:cNvPr>
          <p:cNvSpPr>
            <a:spLocks noGrp="1" noChangeArrowheads="1"/>
          </p:cNvSpPr>
          <p:nvPr>
            <p:ph type="sldNum" sz="quarter" idx="5"/>
          </p:nvPr>
        </p:nvSpPr>
        <p:spPr bwMode="auto">
          <a:xfrm>
            <a:off x="3808413" y="9283700"/>
            <a:ext cx="2914650" cy="488950"/>
          </a:xfrm>
          <a:prstGeom prst="rect">
            <a:avLst/>
          </a:prstGeom>
          <a:noFill/>
          <a:ln>
            <a:noFill/>
          </a:ln>
          <a:effectLst/>
        </p:spPr>
        <p:txBody>
          <a:bodyPr vert="horz" wrap="square" lIns="90498" tIns="45249" rIns="90498" bIns="45249" numCol="1" anchor="b" anchorCtr="0" compatLnSpc="1">
            <a:prstTxWarp prst="textNoShape">
              <a:avLst/>
            </a:prstTxWarp>
          </a:bodyPr>
          <a:lstStyle>
            <a:lvl1pPr algn="r" eaLnBrk="1" hangingPunct="1">
              <a:defRPr sz="1200"/>
            </a:lvl1pPr>
          </a:lstStyle>
          <a:p>
            <a:pPr>
              <a:defRPr/>
            </a:pPr>
            <a:fld id="{E723A6D9-A87E-4F33-A4CD-2B3BBFF840B8}"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54B5DF85-7B2D-1AE0-D73E-729D57AEEFC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35013" indent="-282575">
              <a:spcBef>
                <a:spcPct val="30000"/>
              </a:spcBef>
              <a:defRPr sz="1200">
                <a:solidFill>
                  <a:schemeClr val="tx1"/>
                </a:solidFill>
                <a:latin typeface="Arial" panose="020B0604020202020204" pitchFamily="34" charset="0"/>
                <a:cs typeface="Arial" panose="020B0604020202020204" pitchFamily="34" charset="0"/>
              </a:defRPr>
            </a:lvl2pPr>
            <a:lvl3pPr marL="1130300" indent="-225425">
              <a:spcBef>
                <a:spcPct val="30000"/>
              </a:spcBef>
              <a:defRPr sz="1200">
                <a:solidFill>
                  <a:schemeClr val="tx1"/>
                </a:solidFill>
                <a:latin typeface="Arial" panose="020B0604020202020204" pitchFamily="34" charset="0"/>
                <a:cs typeface="Arial" panose="020B0604020202020204" pitchFamily="34" charset="0"/>
              </a:defRPr>
            </a:lvl3pPr>
            <a:lvl4pPr marL="1582738" indent="-225425">
              <a:spcBef>
                <a:spcPct val="30000"/>
              </a:spcBef>
              <a:defRPr sz="1200">
                <a:solidFill>
                  <a:schemeClr val="tx1"/>
                </a:solidFill>
                <a:latin typeface="Arial" panose="020B0604020202020204" pitchFamily="34" charset="0"/>
                <a:cs typeface="Arial" panose="020B0604020202020204" pitchFamily="34" charset="0"/>
              </a:defRPr>
            </a:lvl4pPr>
            <a:lvl5pPr marL="2035175" indent="-225425">
              <a:spcBef>
                <a:spcPct val="30000"/>
              </a:spcBef>
              <a:defRPr sz="1200">
                <a:solidFill>
                  <a:schemeClr val="tx1"/>
                </a:solidFill>
                <a:latin typeface="Arial" panose="020B0604020202020204" pitchFamily="34" charset="0"/>
                <a:cs typeface="Arial" panose="020B0604020202020204" pitchFamily="34" charset="0"/>
              </a:defRPr>
            </a:lvl5pPr>
            <a:lvl6pPr marL="2492375"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49575"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06775"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63975"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C2C5CEA-39CD-4C78-9C9D-B65C499A66C0}" type="slidenum">
              <a:rPr lang="nl-NL" altLang="nl-NL" smtClean="0"/>
              <a:pPr>
                <a:spcBef>
                  <a:spcPct val="0"/>
                </a:spcBef>
              </a:pPr>
              <a:t>1</a:t>
            </a:fld>
            <a:endParaRPr lang="nl-NL" altLang="nl-NL"/>
          </a:p>
        </p:txBody>
      </p:sp>
      <p:sp>
        <p:nvSpPr>
          <p:cNvPr id="5123" name="Rectangle 2">
            <a:extLst>
              <a:ext uri="{FF2B5EF4-FFF2-40B4-BE49-F238E27FC236}">
                <a16:creationId xmlns:a16="http://schemas.microsoft.com/office/drawing/2014/main" id="{4C8A8CFA-245D-A6A3-EF35-0785FBB07A24}"/>
              </a:ext>
            </a:extLst>
          </p:cNvPr>
          <p:cNvSpPr>
            <a:spLocks noGrp="1" noRot="1" noChangeAspect="1" noChangeArrowheads="1" noTextEdit="1"/>
          </p:cNvSpPr>
          <p:nvPr>
            <p:ph type="sldImg"/>
          </p:nvPr>
        </p:nvSpPr>
        <p:spPr>
          <a:xfrm>
            <a:off x="104775" y="731838"/>
            <a:ext cx="6516688" cy="3667125"/>
          </a:xfrm>
          <a:ln/>
        </p:spPr>
      </p:sp>
      <p:sp>
        <p:nvSpPr>
          <p:cNvPr id="5124" name="Rectangle 3">
            <a:extLst>
              <a:ext uri="{FF2B5EF4-FFF2-40B4-BE49-F238E27FC236}">
                <a16:creationId xmlns:a16="http://schemas.microsoft.com/office/drawing/2014/main" id="{8FD78320-BEC5-7123-E452-69A962927C1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nl-NL" altLang="nl-NL">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19200" y="2840040"/>
            <a:ext cx="13817600" cy="1960563"/>
          </a:xfrm>
        </p:spPr>
        <p:txBody>
          <a:bodyPr/>
          <a:lstStyle/>
          <a:p>
            <a:r>
              <a:rPr lang="nl-NL"/>
              <a:t>Klik om de stijl te bewerken</a:t>
            </a:r>
          </a:p>
        </p:txBody>
      </p:sp>
      <p:sp>
        <p:nvSpPr>
          <p:cNvPr id="3" name="Ondertitel 2"/>
          <p:cNvSpPr>
            <a:spLocks noGrp="1"/>
          </p:cNvSpPr>
          <p:nvPr>
            <p:ph type="subTitle" idx="1"/>
          </p:nvPr>
        </p:nvSpPr>
        <p:spPr>
          <a:xfrm>
            <a:off x="2438400" y="5181600"/>
            <a:ext cx="11379200" cy="2336800"/>
          </a:xfrm>
        </p:spPr>
        <p:txBody>
          <a:bodyPr/>
          <a:lstStyle>
            <a:lvl1pPr marL="0" indent="0" algn="ctr">
              <a:buNone/>
              <a:defRPr/>
            </a:lvl1pPr>
            <a:lvl2pPr marL="457203" indent="0" algn="ctr">
              <a:buNone/>
              <a:defRPr/>
            </a:lvl2pPr>
            <a:lvl3pPr marL="914404" indent="0" algn="ctr">
              <a:buNone/>
              <a:defRPr/>
            </a:lvl3pPr>
            <a:lvl4pPr marL="1371607" indent="0" algn="ctr">
              <a:buNone/>
              <a:defRPr/>
            </a:lvl4pPr>
            <a:lvl5pPr marL="1828809" indent="0" algn="ctr">
              <a:buNone/>
              <a:defRPr/>
            </a:lvl5pPr>
            <a:lvl6pPr marL="2286011" indent="0" algn="ctr">
              <a:buNone/>
              <a:defRPr/>
            </a:lvl6pPr>
            <a:lvl7pPr marL="2743214" indent="0" algn="ctr">
              <a:buNone/>
              <a:defRPr/>
            </a:lvl7pPr>
            <a:lvl8pPr marL="3200417" indent="0" algn="ctr">
              <a:buNone/>
              <a:defRPr/>
            </a:lvl8pPr>
            <a:lvl9pPr marL="3657617" indent="0" algn="ctr">
              <a:buNone/>
              <a:defRPr/>
            </a:lvl9pPr>
          </a:lstStyle>
          <a:p>
            <a:r>
              <a:rPr lang="nl-NL"/>
              <a:t>Klik om de ondertitelstijl van het model te bewerken</a:t>
            </a:r>
          </a:p>
        </p:txBody>
      </p:sp>
      <p:sp>
        <p:nvSpPr>
          <p:cNvPr id="4" name="Rectangle 4">
            <a:extLst>
              <a:ext uri="{FF2B5EF4-FFF2-40B4-BE49-F238E27FC236}">
                <a16:creationId xmlns:a16="http://schemas.microsoft.com/office/drawing/2014/main" id="{0F1532AA-36CA-D3D3-A96D-B84F0BD773AC}"/>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2F3934C-62C0-CFB3-E63D-DCD84FCEA8D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1C55B77C-6D1B-993A-DE79-D6E7340D3F07}"/>
              </a:ext>
            </a:extLst>
          </p:cNvPr>
          <p:cNvSpPr>
            <a:spLocks noGrp="1" noChangeArrowheads="1"/>
          </p:cNvSpPr>
          <p:nvPr>
            <p:ph type="sldNum" sz="quarter" idx="12"/>
          </p:nvPr>
        </p:nvSpPr>
        <p:spPr>
          <a:ln/>
        </p:spPr>
        <p:txBody>
          <a:bodyPr/>
          <a:lstStyle>
            <a:lvl1pPr>
              <a:defRPr/>
            </a:lvl1pPr>
          </a:lstStyle>
          <a:p>
            <a:pPr>
              <a:defRPr/>
            </a:pPr>
            <a:fld id="{269D372A-44DE-4111-A8DD-3447029EB5C2}" type="slidenum">
              <a:rPr lang="nl-NL" altLang="nl-NL"/>
              <a:pPr>
                <a:defRPr/>
              </a:pPr>
              <a:t>‹nr.›</a:t>
            </a:fld>
            <a:endParaRPr lang="nl-NL" altLang="nl-NL"/>
          </a:p>
        </p:txBody>
      </p:sp>
    </p:spTree>
    <p:extLst>
      <p:ext uri="{BB962C8B-B14F-4D97-AF65-F5344CB8AC3E}">
        <p14:creationId xmlns:p14="http://schemas.microsoft.com/office/powerpoint/2010/main" val="3160608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31A89257-AC65-3935-601D-6F3E3FFB850F}"/>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EC54A2C-A5F8-1E31-C4BD-0227348910B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414007D6-D55B-53B4-FBF7-19DC7746E070}"/>
              </a:ext>
            </a:extLst>
          </p:cNvPr>
          <p:cNvSpPr>
            <a:spLocks noGrp="1" noChangeArrowheads="1"/>
          </p:cNvSpPr>
          <p:nvPr>
            <p:ph type="sldNum" sz="quarter" idx="12"/>
          </p:nvPr>
        </p:nvSpPr>
        <p:spPr>
          <a:ln/>
        </p:spPr>
        <p:txBody>
          <a:bodyPr/>
          <a:lstStyle>
            <a:lvl1pPr>
              <a:defRPr/>
            </a:lvl1pPr>
          </a:lstStyle>
          <a:p>
            <a:pPr>
              <a:defRPr/>
            </a:pPr>
            <a:fld id="{804FDF36-CFCC-4344-BE98-0B6049C91DDD}" type="slidenum">
              <a:rPr lang="nl-NL" altLang="nl-NL"/>
              <a:pPr>
                <a:defRPr/>
              </a:pPr>
              <a:t>‹nr.›</a:t>
            </a:fld>
            <a:endParaRPr lang="nl-NL" altLang="nl-NL"/>
          </a:p>
        </p:txBody>
      </p:sp>
    </p:spTree>
    <p:extLst>
      <p:ext uri="{BB962C8B-B14F-4D97-AF65-F5344CB8AC3E}">
        <p14:creationId xmlns:p14="http://schemas.microsoft.com/office/powerpoint/2010/main" val="1533692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1283172" y="5875339"/>
            <a:ext cx="13817600" cy="1816100"/>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1283172" y="3875092"/>
            <a:ext cx="13817600" cy="2000251"/>
          </a:xfrm>
        </p:spPr>
        <p:txBody>
          <a:bodyPr anchor="b"/>
          <a:lstStyle>
            <a:lvl1pPr marL="0" indent="0">
              <a:buNone/>
              <a:defRPr sz="2000"/>
            </a:lvl1pPr>
            <a:lvl2pPr marL="457203" indent="0">
              <a:buNone/>
              <a:defRPr sz="1800"/>
            </a:lvl2pPr>
            <a:lvl3pPr marL="914404" indent="0">
              <a:buNone/>
              <a:defRPr sz="1600"/>
            </a:lvl3pPr>
            <a:lvl4pPr marL="1371607" indent="0">
              <a:buNone/>
              <a:defRPr sz="1400"/>
            </a:lvl4pPr>
            <a:lvl5pPr marL="1828809" indent="0">
              <a:buNone/>
              <a:defRPr sz="1400"/>
            </a:lvl5pPr>
            <a:lvl6pPr marL="2286011" indent="0">
              <a:buNone/>
              <a:defRPr sz="1400"/>
            </a:lvl6pPr>
            <a:lvl7pPr marL="2743214" indent="0">
              <a:buNone/>
              <a:defRPr sz="1400"/>
            </a:lvl7pPr>
            <a:lvl8pPr marL="3200417" indent="0">
              <a:buNone/>
              <a:defRPr sz="1400"/>
            </a:lvl8pPr>
            <a:lvl9pPr marL="3657617"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1C26D800-F80E-7480-D832-8D9BCEAF9776}"/>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C4C45384-FB8B-F0BA-F47E-32FB054120F8}"/>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4B793D18-02B8-AC32-807F-C31E7C4A175B}"/>
              </a:ext>
            </a:extLst>
          </p:cNvPr>
          <p:cNvSpPr>
            <a:spLocks noGrp="1" noChangeArrowheads="1"/>
          </p:cNvSpPr>
          <p:nvPr>
            <p:ph type="sldNum" sz="quarter" idx="12"/>
          </p:nvPr>
        </p:nvSpPr>
        <p:spPr>
          <a:ln/>
        </p:spPr>
        <p:txBody>
          <a:bodyPr/>
          <a:lstStyle>
            <a:lvl1pPr>
              <a:defRPr/>
            </a:lvl1pPr>
          </a:lstStyle>
          <a:p>
            <a:pPr>
              <a:defRPr/>
            </a:pPr>
            <a:fld id="{F5C7CF70-B7D9-4692-A782-210605670007}" type="slidenum">
              <a:rPr lang="nl-NL" altLang="nl-NL"/>
              <a:pPr>
                <a:defRPr/>
              </a:pPr>
              <a:t>‹nr.›</a:t>
            </a:fld>
            <a:endParaRPr lang="nl-NL" altLang="nl-NL"/>
          </a:p>
        </p:txBody>
      </p:sp>
    </p:spTree>
    <p:extLst>
      <p:ext uri="{BB962C8B-B14F-4D97-AF65-F5344CB8AC3E}">
        <p14:creationId xmlns:p14="http://schemas.microsoft.com/office/powerpoint/2010/main" val="48998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12800" y="2133600"/>
            <a:ext cx="7134578"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8308622" y="2133600"/>
            <a:ext cx="7134578"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90C3F993-5915-DE85-8065-46FC80FF0BE2}"/>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B8AFAFF2-29D6-B061-0829-771CE6B4C98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11670184-88A7-767D-4A4B-2BF829DBD2F8}"/>
              </a:ext>
            </a:extLst>
          </p:cNvPr>
          <p:cNvSpPr>
            <a:spLocks noGrp="1" noChangeArrowheads="1"/>
          </p:cNvSpPr>
          <p:nvPr>
            <p:ph type="sldNum" sz="quarter" idx="12"/>
          </p:nvPr>
        </p:nvSpPr>
        <p:spPr>
          <a:ln/>
        </p:spPr>
        <p:txBody>
          <a:bodyPr/>
          <a:lstStyle>
            <a:lvl1pPr>
              <a:defRPr/>
            </a:lvl1pPr>
          </a:lstStyle>
          <a:p>
            <a:pPr>
              <a:defRPr/>
            </a:pPr>
            <a:fld id="{D8588C13-AF07-4ABA-9033-B07A04C3420B}" type="slidenum">
              <a:rPr lang="nl-NL" altLang="nl-NL"/>
              <a:pPr>
                <a:defRPr/>
              </a:pPr>
              <a:t>‹nr.›</a:t>
            </a:fld>
            <a:endParaRPr lang="nl-NL" altLang="nl-NL"/>
          </a:p>
        </p:txBody>
      </p:sp>
    </p:spTree>
    <p:extLst>
      <p:ext uri="{BB962C8B-B14F-4D97-AF65-F5344CB8AC3E}">
        <p14:creationId xmlns:p14="http://schemas.microsoft.com/office/powerpoint/2010/main" val="1183025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812800" y="2046288"/>
            <a:ext cx="7183497" cy="854075"/>
          </a:xfrm>
        </p:spPr>
        <p:txBody>
          <a:bodyPr anchor="b"/>
          <a:lstStyle>
            <a:lvl1pPr marL="0" indent="0">
              <a:buNone/>
              <a:defRPr sz="2400" b="1"/>
            </a:lvl1pPr>
            <a:lvl2pPr marL="457203" indent="0">
              <a:buNone/>
              <a:defRPr sz="2000" b="1"/>
            </a:lvl2pPr>
            <a:lvl3pPr marL="914404" indent="0">
              <a:buNone/>
              <a:defRPr sz="1800" b="1"/>
            </a:lvl3pPr>
            <a:lvl4pPr marL="1371607" indent="0">
              <a:buNone/>
              <a:defRPr sz="1600" b="1"/>
            </a:lvl4pPr>
            <a:lvl5pPr marL="1828809" indent="0">
              <a:buNone/>
              <a:defRPr sz="1600" b="1"/>
            </a:lvl5pPr>
            <a:lvl6pPr marL="2286011" indent="0">
              <a:buNone/>
              <a:defRPr sz="1600" b="1"/>
            </a:lvl6pPr>
            <a:lvl7pPr marL="2743214" indent="0">
              <a:buNone/>
              <a:defRPr sz="1600" b="1"/>
            </a:lvl7pPr>
            <a:lvl8pPr marL="3200417" indent="0">
              <a:buNone/>
              <a:defRPr sz="1600" b="1"/>
            </a:lvl8pPr>
            <a:lvl9pPr marL="3657617"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12800" y="2900370"/>
            <a:ext cx="718349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8259716" y="2046288"/>
            <a:ext cx="7183495" cy="854075"/>
          </a:xfrm>
        </p:spPr>
        <p:txBody>
          <a:bodyPr anchor="b"/>
          <a:lstStyle>
            <a:lvl1pPr marL="0" indent="0">
              <a:buNone/>
              <a:defRPr sz="2400" b="1"/>
            </a:lvl1pPr>
            <a:lvl2pPr marL="457203" indent="0">
              <a:buNone/>
              <a:defRPr sz="2000" b="1"/>
            </a:lvl2pPr>
            <a:lvl3pPr marL="914404" indent="0">
              <a:buNone/>
              <a:defRPr sz="1800" b="1"/>
            </a:lvl3pPr>
            <a:lvl4pPr marL="1371607" indent="0">
              <a:buNone/>
              <a:defRPr sz="1600" b="1"/>
            </a:lvl4pPr>
            <a:lvl5pPr marL="1828809" indent="0">
              <a:buNone/>
              <a:defRPr sz="1600" b="1"/>
            </a:lvl5pPr>
            <a:lvl6pPr marL="2286011" indent="0">
              <a:buNone/>
              <a:defRPr sz="1600" b="1"/>
            </a:lvl6pPr>
            <a:lvl7pPr marL="2743214" indent="0">
              <a:buNone/>
              <a:defRPr sz="1600" b="1"/>
            </a:lvl7pPr>
            <a:lvl8pPr marL="3200417" indent="0">
              <a:buNone/>
              <a:defRPr sz="1600" b="1"/>
            </a:lvl8pPr>
            <a:lvl9pPr marL="3657617"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8259716" y="2900370"/>
            <a:ext cx="7183495"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749769F5-33D0-E3F5-3F9A-2FFF5A85BB02}"/>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E667C696-09E2-55B2-DED2-61A070EC625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6D763852-AAB1-50D9-6E8F-5297859026BF}"/>
              </a:ext>
            </a:extLst>
          </p:cNvPr>
          <p:cNvSpPr>
            <a:spLocks noGrp="1" noChangeArrowheads="1"/>
          </p:cNvSpPr>
          <p:nvPr>
            <p:ph type="sldNum" sz="quarter" idx="12"/>
          </p:nvPr>
        </p:nvSpPr>
        <p:spPr>
          <a:ln/>
        </p:spPr>
        <p:txBody>
          <a:bodyPr/>
          <a:lstStyle>
            <a:lvl1pPr>
              <a:defRPr/>
            </a:lvl1pPr>
          </a:lstStyle>
          <a:p>
            <a:pPr>
              <a:defRPr/>
            </a:pPr>
            <a:fld id="{49EE4468-C400-42F7-9693-1B8FFC21F6C4}" type="slidenum">
              <a:rPr lang="nl-NL" altLang="nl-NL"/>
              <a:pPr>
                <a:defRPr/>
              </a:pPr>
              <a:t>‹nr.›</a:t>
            </a:fld>
            <a:endParaRPr lang="nl-NL" altLang="nl-NL"/>
          </a:p>
        </p:txBody>
      </p:sp>
    </p:spTree>
    <p:extLst>
      <p:ext uri="{BB962C8B-B14F-4D97-AF65-F5344CB8AC3E}">
        <p14:creationId xmlns:p14="http://schemas.microsoft.com/office/powerpoint/2010/main" val="2017801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97B32660-F401-81EB-2672-C2C3E385F59E}"/>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4B417321-8559-2A45-6AD0-D8D81BC753C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B7546DAB-661E-0BCA-E6AB-0C35B1A0E21A}"/>
              </a:ext>
            </a:extLst>
          </p:cNvPr>
          <p:cNvSpPr>
            <a:spLocks noGrp="1" noChangeArrowheads="1"/>
          </p:cNvSpPr>
          <p:nvPr>
            <p:ph type="sldNum" sz="quarter" idx="12"/>
          </p:nvPr>
        </p:nvSpPr>
        <p:spPr>
          <a:ln/>
        </p:spPr>
        <p:txBody>
          <a:bodyPr/>
          <a:lstStyle>
            <a:lvl1pPr>
              <a:defRPr/>
            </a:lvl1pPr>
          </a:lstStyle>
          <a:p>
            <a:pPr>
              <a:defRPr/>
            </a:pPr>
            <a:fld id="{DF3D3603-21D1-4C3E-8AAB-A9DD9EFDDA2D}" type="slidenum">
              <a:rPr lang="nl-NL" altLang="nl-NL"/>
              <a:pPr>
                <a:defRPr/>
              </a:pPr>
              <a:t>‹nr.›</a:t>
            </a:fld>
            <a:endParaRPr lang="nl-NL" altLang="nl-NL"/>
          </a:p>
        </p:txBody>
      </p:sp>
    </p:spTree>
    <p:extLst>
      <p:ext uri="{BB962C8B-B14F-4D97-AF65-F5344CB8AC3E}">
        <p14:creationId xmlns:p14="http://schemas.microsoft.com/office/powerpoint/2010/main" val="1723651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9E90299-6954-E795-DF68-9B7EA9F97B9E}"/>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31659E33-706C-FF6A-8F1E-469DC90E97F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088820CC-A040-ABD8-734B-8D29129BB10F}"/>
              </a:ext>
            </a:extLst>
          </p:cNvPr>
          <p:cNvSpPr>
            <a:spLocks noGrp="1" noChangeArrowheads="1"/>
          </p:cNvSpPr>
          <p:nvPr>
            <p:ph type="sldNum" sz="quarter" idx="12"/>
          </p:nvPr>
        </p:nvSpPr>
        <p:spPr>
          <a:ln/>
        </p:spPr>
        <p:txBody>
          <a:bodyPr/>
          <a:lstStyle>
            <a:lvl1pPr>
              <a:defRPr/>
            </a:lvl1pPr>
          </a:lstStyle>
          <a:p>
            <a:pPr>
              <a:defRPr/>
            </a:pPr>
            <a:fld id="{7344F24D-FC15-43B7-A6EF-3529B786C78E}" type="slidenum">
              <a:rPr lang="nl-NL" altLang="nl-NL"/>
              <a:pPr>
                <a:defRPr/>
              </a:pPr>
              <a:t>‹nr.›</a:t>
            </a:fld>
            <a:endParaRPr lang="nl-NL" altLang="nl-NL"/>
          </a:p>
        </p:txBody>
      </p:sp>
    </p:spTree>
    <p:extLst>
      <p:ext uri="{BB962C8B-B14F-4D97-AF65-F5344CB8AC3E}">
        <p14:creationId xmlns:p14="http://schemas.microsoft.com/office/powerpoint/2010/main" val="1609289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12800" y="363539"/>
            <a:ext cx="5347172" cy="154940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6355646" y="363542"/>
            <a:ext cx="9087554"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12800" y="1912941"/>
            <a:ext cx="5347172" cy="6254751"/>
          </a:xfrm>
        </p:spPr>
        <p:txBody>
          <a:bodyPr/>
          <a:lstStyle>
            <a:lvl1pPr marL="0" indent="0">
              <a:buNone/>
              <a:defRPr sz="1400"/>
            </a:lvl1pPr>
            <a:lvl2pPr marL="457203" indent="0">
              <a:buNone/>
              <a:defRPr sz="1200"/>
            </a:lvl2pPr>
            <a:lvl3pPr marL="914404" indent="0">
              <a:buNone/>
              <a:defRPr sz="1000"/>
            </a:lvl3pPr>
            <a:lvl4pPr marL="1371607" indent="0">
              <a:buNone/>
              <a:defRPr sz="900"/>
            </a:lvl4pPr>
            <a:lvl5pPr marL="1828809" indent="0">
              <a:buNone/>
              <a:defRPr sz="900"/>
            </a:lvl5pPr>
            <a:lvl6pPr marL="2286011" indent="0">
              <a:buNone/>
              <a:defRPr sz="900"/>
            </a:lvl6pPr>
            <a:lvl7pPr marL="2743214" indent="0">
              <a:buNone/>
              <a:defRPr sz="900"/>
            </a:lvl7pPr>
            <a:lvl8pPr marL="3200417" indent="0">
              <a:buNone/>
              <a:defRPr sz="900"/>
            </a:lvl8pPr>
            <a:lvl9pPr marL="3657617"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CAF8B829-065F-753C-EE7B-80EE9E16E08C}"/>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DEC4AACC-3C06-EA6E-973E-08B9F2A7D508}"/>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CD2E25A2-E7F4-8C14-0E55-33C4EBF6715A}"/>
              </a:ext>
            </a:extLst>
          </p:cNvPr>
          <p:cNvSpPr>
            <a:spLocks noGrp="1" noChangeArrowheads="1"/>
          </p:cNvSpPr>
          <p:nvPr>
            <p:ph type="sldNum" sz="quarter" idx="12"/>
          </p:nvPr>
        </p:nvSpPr>
        <p:spPr>
          <a:ln/>
        </p:spPr>
        <p:txBody>
          <a:bodyPr/>
          <a:lstStyle>
            <a:lvl1pPr>
              <a:defRPr/>
            </a:lvl1pPr>
          </a:lstStyle>
          <a:p>
            <a:pPr>
              <a:defRPr/>
            </a:pPr>
            <a:fld id="{C09A2997-E0F1-4B2B-A7ED-F529161C14B0}" type="slidenum">
              <a:rPr lang="nl-NL" altLang="nl-NL"/>
              <a:pPr>
                <a:defRPr/>
              </a:pPr>
              <a:t>‹nr.›</a:t>
            </a:fld>
            <a:endParaRPr lang="nl-NL" altLang="nl-NL"/>
          </a:p>
        </p:txBody>
      </p:sp>
    </p:spTree>
    <p:extLst>
      <p:ext uri="{BB962C8B-B14F-4D97-AF65-F5344CB8AC3E}">
        <p14:creationId xmlns:p14="http://schemas.microsoft.com/office/powerpoint/2010/main" val="3338371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3187231" y="6400804"/>
            <a:ext cx="9753600" cy="755651"/>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3187231" y="817563"/>
            <a:ext cx="9753600" cy="5486400"/>
          </a:xfrm>
        </p:spPr>
        <p:txBody>
          <a:bodyPr/>
          <a:lstStyle>
            <a:lvl1pPr marL="0" indent="0">
              <a:buNone/>
              <a:defRPr sz="3200"/>
            </a:lvl1pPr>
            <a:lvl2pPr marL="457203" indent="0">
              <a:buNone/>
              <a:defRPr sz="2800"/>
            </a:lvl2pPr>
            <a:lvl3pPr marL="914404" indent="0">
              <a:buNone/>
              <a:defRPr sz="2400"/>
            </a:lvl3pPr>
            <a:lvl4pPr marL="1371607" indent="0">
              <a:buNone/>
              <a:defRPr sz="2000"/>
            </a:lvl4pPr>
            <a:lvl5pPr marL="1828809" indent="0">
              <a:buNone/>
              <a:defRPr sz="2000"/>
            </a:lvl5pPr>
            <a:lvl6pPr marL="2286011" indent="0">
              <a:buNone/>
              <a:defRPr sz="2000"/>
            </a:lvl6pPr>
            <a:lvl7pPr marL="2743214" indent="0">
              <a:buNone/>
              <a:defRPr sz="2000"/>
            </a:lvl7pPr>
            <a:lvl8pPr marL="3200417" indent="0">
              <a:buNone/>
              <a:defRPr sz="2000"/>
            </a:lvl8pPr>
            <a:lvl9pPr marL="3657617" indent="0">
              <a:buNone/>
              <a:defRPr sz="2000"/>
            </a:lvl9pPr>
          </a:lstStyle>
          <a:p>
            <a:pPr lvl="0"/>
            <a:endParaRPr lang="nl-NL" noProof="0"/>
          </a:p>
        </p:txBody>
      </p:sp>
      <p:sp>
        <p:nvSpPr>
          <p:cNvPr id="4" name="Tijdelijke aanduiding voor tekst 3"/>
          <p:cNvSpPr>
            <a:spLocks noGrp="1"/>
          </p:cNvSpPr>
          <p:nvPr>
            <p:ph type="body" sz="half" idx="2"/>
          </p:nvPr>
        </p:nvSpPr>
        <p:spPr>
          <a:xfrm>
            <a:off x="3187231" y="7156454"/>
            <a:ext cx="9753600" cy="1073151"/>
          </a:xfrm>
        </p:spPr>
        <p:txBody>
          <a:bodyPr/>
          <a:lstStyle>
            <a:lvl1pPr marL="0" indent="0">
              <a:buNone/>
              <a:defRPr sz="1400"/>
            </a:lvl1pPr>
            <a:lvl2pPr marL="457203" indent="0">
              <a:buNone/>
              <a:defRPr sz="1200"/>
            </a:lvl2pPr>
            <a:lvl3pPr marL="914404" indent="0">
              <a:buNone/>
              <a:defRPr sz="1000"/>
            </a:lvl3pPr>
            <a:lvl4pPr marL="1371607" indent="0">
              <a:buNone/>
              <a:defRPr sz="900"/>
            </a:lvl4pPr>
            <a:lvl5pPr marL="1828809" indent="0">
              <a:buNone/>
              <a:defRPr sz="900"/>
            </a:lvl5pPr>
            <a:lvl6pPr marL="2286011" indent="0">
              <a:buNone/>
              <a:defRPr sz="900"/>
            </a:lvl6pPr>
            <a:lvl7pPr marL="2743214" indent="0">
              <a:buNone/>
              <a:defRPr sz="900"/>
            </a:lvl7pPr>
            <a:lvl8pPr marL="3200417" indent="0">
              <a:buNone/>
              <a:defRPr sz="900"/>
            </a:lvl8pPr>
            <a:lvl9pPr marL="3657617"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2C97291E-68A7-0A74-1CA0-9CCB89E9FB43}"/>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A16E0085-C489-EC35-79B5-A25EF5E4AEA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042F776D-998C-0EA6-4ABE-F67E4D9E5799}"/>
              </a:ext>
            </a:extLst>
          </p:cNvPr>
          <p:cNvSpPr>
            <a:spLocks noGrp="1" noChangeArrowheads="1"/>
          </p:cNvSpPr>
          <p:nvPr>
            <p:ph type="sldNum" sz="quarter" idx="12"/>
          </p:nvPr>
        </p:nvSpPr>
        <p:spPr>
          <a:ln/>
        </p:spPr>
        <p:txBody>
          <a:bodyPr/>
          <a:lstStyle>
            <a:lvl1pPr>
              <a:defRPr/>
            </a:lvl1pPr>
          </a:lstStyle>
          <a:p>
            <a:pPr>
              <a:defRPr/>
            </a:pPr>
            <a:fld id="{43C1CDC1-426E-49CE-86C6-B369F6C826F4}" type="slidenum">
              <a:rPr lang="nl-NL" altLang="nl-NL"/>
              <a:pPr>
                <a:defRPr/>
              </a:pPr>
              <a:t>‹nr.›</a:t>
            </a:fld>
            <a:endParaRPr lang="nl-NL" altLang="nl-NL"/>
          </a:p>
        </p:txBody>
      </p:sp>
    </p:spTree>
    <p:extLst>
      <p:ext uri="{BB962C8B-B14F-4D97-AF65-F5344CB8AC3E}">
        <p14:creationId xmlns:p14="http://schemas.microsoft.com/office/powerpoint/2010/main" val="636808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C0EE30C7-2450-69A6-C9CF-25AE27A2FC7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1A6C35A7-A275-55CE-1860-D00F3BC8E86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730329DA-5C5A-65F9-609C-A5B30B5BDF14}"/>
              </a:ext>
            </a:extLst>
          </p:cNvPr>
          <p:cNvSpPr>
            <a:spLocks noGrp="1" noChangeArrowheads="1"/>
          </p:cNvSpPr>
          <p:nvPr>
            <p:ph type="sldNum" sz="quarter" idx="12"/>
          </p:nvPr>
        </p:nvSpPr>
        <p:spPr>
          <a:ln/>
        </p:spPr>
        <p:txBody>
          <a:bodyPr/>
          <a:lstStyle>
            <a:lvl1pPr>
              <a:defRPr/>
            </a:lvl1pPr>
          </a:lstStyle>
          <a:p>
            <a:pPr>
              <a:defRPr/>
            </a:pPr>
            <a:fld id="{919662B1-7CC8-4D67-8015-5572D39280CA}" type="slidenum">
              <a:rPr lang="nl-NL" altLang="nl-NL"/>
              <a:pPr>
                <a:defRPr/>
              </a:pPr>
              <a:t>‹nr.›</a:t>
            </a:fld>
            <a:endParaRPr lang="nl-NL" altLang="nl-NL"/>
          </a:p>
        </p:txBody>
      </p:sp>
    </p:spTree>
    <p:extLst>
      <p:ext uri="{BB962C8B-B14F-4D97-AF65-F5344CB8AC3E}">
        <p14:creationId xmlns:p14="http://schemas.microsoft.com/office/powerpoint/2010/main" val="1554524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11785600" y="366721"/>
            <a:ext cx="3657600" cy="780097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12800" y="366721"/>
            <a:ext cx="10611556" cy="780097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7F50C6F6-EF21-C9A1-4F5F-970A08865832}"/>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4D06588D-1749-5062-CBDA-FF57A2C6028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EE944F8A-BC28-3533-FBE7-5076B4E0770A}"/>
              </a:ext>
            </a:extLst>
          </p:cNvPr>
          <p:cNvSpPr>
            <a:spLocks noGrp="1" noChangeArrowheads="1"/>
          </p:cNvSpPr>
          <p:nvPr>
            <p:ph type="sldNum" sz="quarter" idx="12"/>
          </p:nvPr>
        </p:nvSpPr>
        <p:spPr>
          <a:ln/>
        </p:spPr>
        <p:txBody>
          <a:bodyPr/>
          <a:lstStyle>
            <a:lvl1pPr>
              <a:defRPr/>
            </a:lvl1pPr>
          </a:lstStyle>
          <a:p>
            <a:pPr>
              <a:defRPr/>
            </a:pPr>
            <a:fld id="{17FC349A-856E-422D-A175-A3AAB62C2490}" type="slidenum">
              <a:rPr lang="nl-NL" altLang="nl-NL"/>
              <a:pPr>
                <a:defRPr/>
              </a:pPr>
              <a:t>‹nr.›</a:t>
            </a:fld>
            <a:endParaRPr lang="nl-NL" altLang="nl-NL"/>
          </a:p>
        </p:txBody>
      </p:sp>
    </p:spTree>
    <p:extLst>
      <p:ext uri="{BB962C8B-B14F-4D97-AF65-F5344CB8AC3E}">
        <p14:creationId xmlns:p14="http://schemas.microsoft.com/office/powerpoint/2010/main" val="109880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E2B049D-2756-63A1-3662-73818CFFDB22}"/>
              </a:ext>
            </a:extLst>
          </p:cNvPr>
          <p:cNvSpPr>
            <a:spLocks noGrp="1" noChangeArrowheads="1"/>
          </p:cNvSpPr>
          <p:nvPr>
            <p:ph type="title"/>
          </p:nvPr>
        </p:nvSpPr>
        <p:spPr bwMode="auto">
          <a:xfrm>
            <a:off x="812800" y="366713"/>
            <a:ext cx="146304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nl-NL" altLang="nl-NL"/>
              <a:t>Klik om het opmaakprofiel te bewerken</a:t>
            </a:r>
          </a:p>
        </p:txBody>
      </p:sp>
      <p:sp>
        <p:nvSpPr>
          <p:cNvPr id="1027" name="Rectangle 3">
            <a:extLst>
              <a:ext uri="{FF2B5EF4-FFF2-40B4-BE49-F238E27FC236}">
                <a16:creationId xmlns:a16="http://schemas.microsoft.com/office/drawing/2014/main" id="{FADBE38F-7CB3-0EE3-AF73-9F0CDD32AABB}"/>
              </a:ext>
            </a:extLst>
          </p:cNvPr>
          <p:cNvSpPr>
            <a:spLocks noGrp="1" noChangeArrowheads="1"/>
          </p:cNvSpPr>
          <p:nvPr>
            <p:ph type="body" idx="1"/>
          </p:nvPr>
        </p:nvSpPr>
        <p:spPr bwMode="auto">
          <a:xfrm>
            <a:off x="812800" y="2133600"/>
            <a:ext cx="14630400" cy="6034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nl-NL"/>
              <a:t>Klik om de opmaakprofielen van de modeltekst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
        <p:nvSpPr>
          <p:cNvPr id="1028" name="Rectangle 4">
            <a:extLst>
              <a:ext uri="{FF2B5EF4-FFF2-40B4-BE49-F238E27FC236}">
                <a16:creationId xmlns:a16="http://schemas.microsoft.com/office/drawing/2014/main" id="{F5A5B1A8-C2DA-28C2-225C-6BE41CDBF95E}"/>
              </a:ext>
            </a:extLst>
          </p:cNvPr>
          <p:cNvSpPr>
            <a:spLocks noGrp="1" noChangeArrowheads="1"/>
          </p:cNvSpPr>
          <p:nvPr>
            <p:ph type="dt" sz="half" idx="2"/>
          </p:nvPr>
        </p:nvSpPr>
        <p:spPr bwMode="auto">
          <a:xfrm>
            <a:off x="812800" y="8326438"/>
            <a:ext cx="3792538" cy="6350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nl-NL"/>
          </a:p>
        </p:txBody>
      </p:sp>
      <p:sp>
        <p:nvSpPr>
          <p:cNvPr id="1029" name="Rectangle 5">
            <a:extLst>
              <a:ext uri="{FF2B5EF4-FFF2-40B4-BE49-F238E27FC236}">
                <a16:creationId xmlns:a16="http://schemas.microsoft.com/office/drawing/2014/main" id="{BBC05F1B-1073-F0C7-773E-CBD7B721CEA6}"/>
              </a:ext>
            </a:extLst>
          </p:cNvPr>
          <p:cNvSpPr>
            <a:spLocks noGrp="1" noChangeArrowheads="1"/>
          </p:cNvSpPr>
          <p:nvPr>
            <p:ph type="ftr" sz="quarter" idx="3"/>
          </p:nvPr>
        </p:nvSpPr>
        <p:spPr bwMode="auto">
          <a:xfrm>
            <a:off x="5554663" y="8326438"/>
            <a:ext cx="5146675" cy="6350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nl-NL"/>
          </a:p>
        </p:txBody>
      </p:sp>
      <p:sp>
        <p:nvSpPr>
          <p:cNvPr id="1030" name="Rectangle 6">
            <a:extLst>
              <a:ext uri="{FF2B5EF4-FFF2-40B4-BE49-F238E27FC236}">
                <a16:creationId xmlns:a16="http://schemas.microsoft.com/office/drawing/2014/main" id="{6B7E103A-BE2B-1868-D006-F4F837119CF7}"/>
              </a:ext>
            </a:extLst>
          </p:cNvPr>
          <p:cNvSpPr>
            <a:spLocks noGrp="1" noChangeArrowheads="1"/>
          </p:cNvSpPr>
          <p:nvPr>
            <p:ph type="sldNum" sz="quarter" idx="4"/>
          </p:nvPr>
        </p:nvSpPr>
        <p:spPr bwMode="auto">
          <a:xfrm>
            <a:off x="11650663" y="8326438"/>
            <a:ext cx="3792537" cy="6350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5B1251B9-01D4-4598-88B0-65C29674E886}"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3" algn="ctr" rtl="0" fontAlgn="base">
        <a:spcBef>
          <a:spcPct val="0"/>
        </a:spcBef>
        <a:spcAft>
          <a:spcPct val="0"/>
        </a:spcAft>
        <a:defRPr sz="4400">
          <a:solidFill>
            <a:schemeClr val="tx2"/>
          </a:solidFill>
          <a:latin typeface="Arial" charset="0"/>
          <a:cs typeface="Arial" charset="0"/>
        </a:defRPr>
      </a:lvl6pPr>
      <a:lvl7pPr marL="914404" algn="ctr" rtl="0" fontAlgn="base">
        <a:spcBef>
          <a:spcPct val="0"/>
        </a:spcBef>
        <a:spcAft>
          <a:spcPct val="0"/>
        </a:spcAft>
        <a:defRPr sz="4400">
          <a:solidFill>
            <a:schemeClr val="tx2"/>
          </a:solidFill>
          <a:latin typeface="Arial" charset="0"/>
          <a:cs typeface="Arial" charset="0"/>
        </a:defRPr>
      </a:lvl7pPr>
      <a:lvl8pPr marL="1371607" algn="ctr" rtl="0" fontAlgn="base">
        <a:spcBef>
          <a:spcPct val="0"/>
        </a:spcBef>
        <a:spcAft>
          <a:spcPct val="0"/>
        </a:spcAft>
        <a:defRPr sz="4400">
          <a:solidFill>
            <a:schemeClr val="tx2"/>
          </a:solidFill>
          <a:latin typeface="Arial" charset="0"/>
          <a:cs typeface="Arial" charset="0"/>
        </a:defRPr>
      </a:lvl8pPr>
      <a:lvl9pPr marL="1828809"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13" indent="-228601" algn="l" rtl="0" fontAlgn="base">
        <a:spcBef>
          <a:spcPct val="20000"/>
        </a:spcBef>
        <a:spcAft>
          <a:spcPct val="0"/>
        </a:spcAft>
        <a:buChar char="»"/>
        <a:defRPr sz="2000">
          <a:solidFill>
            <a:schemeClr val="tx1"/>
          </a:solidFill>
          <a:latin typeface="+mn-lt"/>
          <a:cs typeface="+mn-cs"/>
        </a:defRPr>
      </a:lvl6pPr>
      <a:lvl7pPr marL="2971815" indent="-228601" algn="l" rtl="0" fontAlgn="base">
        <a:spcBef>
          <a:spcPct val="20000"/>
        </a:spcBef>
        <a:spcAft>
          <a:spcPct val="0"/>
        </a:spcAft>
        <a:buChar char="»"/>
        <a:defRPr sz="2000">
          <a:solidFill>
            <a:schemeClr val="tx1"/>
          </a:solidFill>
          <a:latin typeface="+mn-lt"/>
          <a:cs typeface="+mn-cs"/>
        </a:defRPr>
      </a:lvl7pPr>
      <a:lvl8pPr marL="3429018" indent="-228601" algn="l" rtl="0" fontAlgn="base">
        <a:spcBef>
          <a:spcPct val="20000"/>
        </a:spcBef>
        <a:spcAft>
          <a:spcPct val="0"/>
        </a:spcAft>
        <a:buChar char="»"/>
        <a:defRPr sz="2000">
          <a:solidFill>
            <a:schemeClr val="tx1"/>
          </a:solidFill>
          <a:latin typeface="+mn-lt"/>
          <a:cs typeface="+mn-cs"/>
        </a:defRPr>
      </a:lvl8pPr>
      <a:lvl9pPr marL="3886219" indent="-228601" algn="l" rtl="0" fontAlgn="base">
        <a:spcBef>
          <a:spcPct val="20000"/>
        </a:spcBef>
        <a:spcAft>
          <a:spcPct val="0"/>
        </a:spcAft>
        <a:buChar char="»"/>
        <a:defRPr sz="2000">
          <a:solidFill>
            <a:schemeClr val="tx1"/>
          </a:solidFill>
          <a:latin typeface="+mn-lt"/>
          <a:cs typeface="+mn-cs"/>
        </a:defRPr>
      </a:lvl9pPr>
    </p:bodyStyle>
    <p:otherStyle>
      <a:defPPr>
        <a:defRPr lang="nl-NL"/>
      </a:defPPr>
      <a:lvl1pPr marL="0" algn="l" defTabSz="914404" rtl="0" eaLnBrk="1" latinLnBrk="0" hangingPunct="1">
        <a:defRPr sz="1800" kern="1200">
          <a:solidFill>
            <a:schemeClr val="tx1"/>
          </a:solidFill>
          <a:latin typeface="+mn-lt"/>
          <a:ea typeface="+mn-ea"/>
          <a:cs typeface="+mn-cs"/>
        </a:defRPr>
      </a:lvl1pPr>
      <a:lvl2pPr marL="457203" algn="l" defTabSz="914404" rtl="0" eaLnBrk="1" latinLnBrk="0" hangingPunct="1">
        <a:defRPr sz="1800" kern="1200">
          <a:solidFill>
            <a:schemeClr val="tx1"/>
          </a:solidFill>
          <a:latin typeface="+mn-lt"/>
          <a:ea typeface="+mn-ea"/>
          <a:cs typeface="+mn-cs"/>
        </a:defRPr>
      </a:lvl2pPr>
      <a:lvl3pPr marL="914404" algn="l" defTabSz="914404" rtl="0" eaLnBrk="1" latinLnBrk="0" hangingPunct="1">
        <a:defRPr sz="1800" kern="1200">
          <a:solidFill>
            <a:schemeClr val="tx1"/>
          </a:solidFill>
          <a:latin typeface="+mn-lt"/>
          <a:ea typeface="+mn-ea"/>
          <a:cs typeface="+mn-cs"/>
        </a:defRPr>
      </a:lvl3pPr>
      <a:lvl4pPr marL="1371607" algn="l" defTabSz="914404" rtl="0" eaLnBrk="1" latinLnBrk="0" hangingPunct="1">
        <a:defRPr sz="1800" kern="1200">
          <a:solidFill>
            <a:schemeClr val="tx1"/>
          </a:solidFill>
          <a:latin typeface="+mn-lt"/>
          <a:ea typeface="+mn-ea"/>
          <a:cs typeface="+mn-cs"/>
        </a:defRPr>
      </a:lvl4pPr>
      <a:lvl5pPr marL="1828809" algn="l" defTabSz="914404" rtl="0" eaLnBrk="1" latinLnBrk="0" hangingPunct="1">
        <a:defRPr sz="1800" kern="1200">
          <a:solidFill>
            <a:schemeClr val="tx1"/>
          </a:solidFill>
          <a:latin typeface="+mn-lt"/>
          <a:ea typeface="+mn-ea"/>
          <a:cs typeface="+mn-cs"/>
        </a:defRPr>
      </a:lvl5pPr>
      <a:lvl6pPr marL="2286011" algn="l" defTabSz="914404" rtl="0" eaLnBrk="1" latinLnBrk="0" hangingPunct="1">
        <a:defRPr sz="1800" kern="1200">
          <a:solidFill>
            <a:schemeClr val="tx1"/>
          </a:solidFill>
          <a:latin typeface="+mn-lt"/>
          <a:ea typeface="+mn-ea"/>
          <a:cs typeface="+mn-cs"/>
        </a:defRPr>
      </a:lvl6pPr>
      <a:lvl7pPr marL="2743214" algn="l" defTabSz="914404" rtl="0" eaLnBrk="1" latinLnBrk="0" hangingPunct="1">
        <a:defRPr sz="1800" kern="1200">
          <a:solidFill>
            <a:schemeClr val="tx1"/>
          </a:solidFill>
          <a:latin typeface="+mn-lt"/>
          <a:ea typeface="+mn-ea"/>
          <a:cs typeface="+mn-cs"/>
        </a:defRPr>
      </a:lvl7pPr>
      <a:lvl8pPr marL="3200417" algn="l" defTabSz="914404" rtl="0" eaLnBrk="1" latinLnBrk="0" hangingPunct="1">
        <a:defRPr sz="1800" kern="1200">
          <a:solidFill>
            <a:schemeClr val="tx1"/>
          </a:solidFill>
          <a:latin typeface="+mn-lt"/>
          <a:ea typeface="+mn-ea"/>
          <a:cs typeface="+mn-cs"/>
        </a:defRPr>
      </a:lvl8pPr>
      <a:lvl9pPr marL="3657617" algn="l" defTabSz="91440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jpeg"/><Relationship Id="rId7"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emma.claassen-nanlohy@enexis.nl" TargetMode="External"/><Relationship Id="rId5" Type="http://schemas.openxmlformats.org/officeDocument/2006/relationships/hyperlink" Target="mailto:ger.wortel@enexis.nl" TargetMode="External"/><Relationship Id="rId4" Type="http://schemas.openxmlformats.org/officeDocument/2006/relationships/image" Target="../media/image2.png"/><Relationship Id="rId9"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36" name="Picture 12" descr="3 Piece Disc Golf Set">
            <a:extLst>
              <a:ext uri="{FF2B5EF4-FFF2-40B4-BE49-F238E27FC236}">
                <a16:creationId xmlns:a16="http://schemas.microsoft.com/office/drawing/2014/main" id="{C3E17AEA-32B7-D56F-17AC-EBAB423A21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68407" y="3945523"/>
            <a:ext cx="3009900" cy="1524000"/>
          </a:xfrm>
          <a:prstGeom prst="rect">
            <a:avLst/>
          </a:prstGeom>
          <a:noFill/>
          <a:extLst>
            <a:ext uri="{909E8E84-426E-40DD-AFC4-6F175D3DCCD1}">
              <a14:hiddenFill xmlns:a14="http://schemas.microsoft.com/office/drawing/2010/main">
                <a:solidFill>
                  <a:srgbClr val="FFFFFF"/>
                </a:solidFill>
              </a14:hiddenFill>
            </a:ext>
          </a:extLst>
        </p:spPr>
      </p:pic>
      <p:sp>
        <p:nvSpPr>
          <p:cNvPr id="4098" name="AutoShape 24" descr="9k=">
            <a:extLst>
              <a:ext uri="{FF2B5EF4-FFF2-40B4-BE49-F238E27FC236}">
                <a16:creationId xmlns:a16="http://schemas.microsoft.com/office/drawing/2014/main" id="{78F744FB-ADB4-325B-3BF4-D398F329743E}"/>
              </a:ext>
            </a:extLst>
          </p:cNvPr>
          <p:cNvSpPr>
            <a:spLocks noChangeAspect="1" noChangeArrowheads="1"/>
          </p:cNvSpPr>
          <p:nvPr/>
        </p:nvSpPr>
        <p:spPr bwMode="auto">
          <a:xfrm>
            <a:off x="7551738" y="4140200"/>
            <a:ext cx="119697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nl-NL" altLang="nl-NL" sz="1800"/>
          </a:p>
        </p:txBody>
      </p:sp>
      <p:pic>
        <p:nvPicPr>
          <p:cNvPr id="4099" name="Afbeelding 2">
            <a:extLst>
              <a:ext uri="{FF2B5EF4-FFF2-40B4-BE49-F238E27FC236}">
                <a16:creationId xmlns:a16="http://schemas.microsoft.com/office/drawing/2014/main" id="{4F8FBA41-B8AB-B8F8-5905-1DFF2DCE02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5317" y="7727176"/>
            <a:ext cx="2974975" cy="121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Rechthoek 4">
            <a:extLst>
              <a:ext uri="{FF2B5EF4-FFF2-40B4-BE49-F238E27FC236}">
                <a16:creationId xmlns:a16="http://schemas.microsoft.com/office/drawing/2014/main" id="{5777FDBC-B395-425A-459E-155FAFEBB580}"/>
              </a:ext>
            </a:extLst>
          </p:cNvPr>
          <p:cNvSpPr>
            <a:spLocks noChangeArrowheads="1"/>
          </p:cNvSpPr>
          <p:nvPr/>
        </p:nvSpPr>
        <p:spPr bwMode="auto">
          <a:xfrm>
            <a:off x="207120" y="1331640"/>
            <a:ext cx="12219634" cy="3693319"/>
          </a:xfrm>
          <a:prstGeom prst="rect">
            <a:avLst/>
          </a:prstGeom>
          <a:noFill/>
          <a:ln>
            <a:noFill/>
          </a:ln>
        </p:spPr>
        <p:txBody>
          <a:bodyPr wrap="square" lIns="91440" tIns="45720" rIns="91440" bIns="45720" anchor="t">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nl-NL" sz="1800" b="0" i="0" dirty="0">
                <a:solidFill>
                  <a:srgbClr val="171724"/>
                </a:solidFill>
                <a:effectLst/>
                <a:latin typeface="+mn-lt"/>
                <a:cs typeface="Arial"/>
              </a:rPr>
              <a:t>Een unieke gelegenheid om kennis te maken met de sport </a:t>
            </a:r>
            <a:r>
              <a:rPr lang="nl-NL" sz="1800" dirty="0">
                <a:solidFill>
                  <a:srgbClr val="171724"/>
                </a:solidFill>
                <a:latin typeface="+mn-lt"/>
                <a:cs typeface="Arial"/>
              </a:rPr>
              <a:t>Disc-Golf</a:t>
            </a:r>
            <a:r>
              <a:rPr lang="nl-NL" sz="1800" b="0" i="0" dirty="0">
                <a:solidFill>
                  <a:srgbClr val="171724"/>
                </a:solidFill>
                <a:effectLst/>
                <a:latin typeface="+mn-lt"/>
                <a:cs typeface="Arial"/>
              </a:rPr>
              <a:t>. Een combinatie van een leuke wandeling in het</a:t>
            </a:r>
            <a:r>
              <a:rPr lang="nl-NL" sz="1800" dirty="0">
                <a:solidFill>
                  <a:srgbClr val="171724"/>
                </a:solidFill>
                <a:latin typeface="+mn-lt"/>
                <a:cs typeface="Arial"/>
              </a:rPr>
              <a:t> </a:t>
            </a:r>
            <a:r>
              <a:rPr lang="nl-NL" sz="1800" b="0" i="0" dirty="0">
                <a:solidFill>
                  <a:srgbClr val="171724"/>
                </a:solidFill>
                <a:effectLst/>
                <a:latin typeface="+mn-lt"/>
                <a:cs typeface="Arial"/>
              </a:rPr>
              <a:t>bos en het spelen van competitief spel. </a:t>
            </a:r>
            <a:r>
              <a:rPr lang="nl-NL" sz="1800" dirty="0">
                <a:latin typeface="+mn-lt"/>
                <a:cs typeface="Arial"/>
              </a:rPr>
              <a:t>Ga het meemaken en raak erdoor geboeid !</a:t>
            </a:r>
          </a:p>
          <a:p>
            <a:pPr algn="l">
              <a:buNone/>
            </a:pPr>
            <a:endParaRPr lang="nl-NL" sz="1050" dirty="0">
              <a:solidFill>
                <a:srgbClr val="171724"/>
              </a:solidFill>
              <a:latin typeface="+mn-lt"/>
            </a:endParaRPr>
          </a:p>
          <a:p>
            <a:pPr>
              <a:buNone/>
            </a:pPr>
            <a:r>
              <a:rPr lang="nl-NL" sz="1800" b="0" i="0" dirty="0">
                <a:solidFill>
                  <a:srgbClr val="171724"/>
                </a:solidFill>
                <a:effectLst/>
                <a:latin typeface="+mn-lt"/>
                <a:cs typeface="Arial"/>
              </a:rPr>
              <a:t>De Disc golf course in het Stadsbos013 te </a:t>
            </a:r>
            <a:r>
              <a:rPr lang="nl-NL" sz="1800" dirty="0">
                <a:solidFill>
                  <a:srgbClr val="171724"/>
                </a:solidFill>
                <a:latin typeface="+mn-lt"/>
                <a:cs typeface="Arial"/>
              </a:rPr>
              <a:t>Tilburg</a:t>
            </a:r>
            <a:r>
              <a:rPr lang="nl-NL" sz="1800" b="0" i="0" dirty="0">
                <a:solidFill>
                  <a:srgbClr val="171724"/>
                </a:solidFill>
                <a:effectLst/>
                <a:latin typeface="+mn-lt"/>
                <a:cs typeface="Arial"/>
              </a:rPr>
              <a:t> is in juni 2021 gerealiseerd en het is de eerste officiële 18-holes Disc golf course van </a:t>
            </a:r>
            <a:r>
              <a:rPr lang="nl-NL" sz="1800" dirty="0">
                <a:solidFill>
                  <a:srgbClr val="171724"/>
                </a:solidFill>
                <a:latin typeface="+mn-lt"/>
                <a:cs typeface="Arial"/>
              </a:rPr>
              <a:t>Noord-Brabant</a:t>
            </a:r>
            <a:r>
              <a:rPr lang="nl-NL" sz="1800" b="0" i="0" dirty="0">
                <a:solidFill>
                  <a:srgbClr val="171724"/>
                </a:solidFill>
                <a:effectLst/>
                <a:latin typeface="+mn-lt"/>
                <a:cs typeface="Arial"/>
              </a:rPr>
              <a:t>. </a:t>
            </a:r>
            <a:r>
              <a:rPr lang="nl-NL" sz="1800" b="0" i="0" dirty="0">
                <a:effectLst/>
                <a:latin typeface="+mn-lt"/>
                <a:cs typeface="Arial"/>
              </a:rPr>
              <a:t>Disc Golf wordt gespeeld zoals het traditionele golf. In plaats van het slaan van een bal gebruikt de speler een disc, om vanaf de tee richting de metalen basket te werpen. Het doel van het spel is om elke hole in zo min mogelijk worpen te behalen. De speler die het minst aantal worpen nodig heeft gehad voor de course is de winnaar.</a:t>
            </a:r>
          </a:p>
          <a:p>
            <a:pPr>
              <a:buNone/>
            </a:pPr>
            <a:endParaRPr lang="nl-NL" sz="1050" b="0" i="0" dirty="0">
              <a:effectLst/>
              <a:latin typeface="+mn-lt"/>
            </a:endParaRPr>
          </a:p>
          <a:p>
            <a:pPr>
              <a:buNone/>
            </a:pPr>
            <a:r>
              <a:rPr lang="nl-NL" sz="1800" dirty="0">
                <a:latin typeface="+mn-lt"/>
                <a:cs typeface="Arial"/>
              </a:rPr>
              <a:t>Het gebruiken van e</a:t>
            </a:r>
            <a:r>
              <a:rPr lang="nl-NL" sz="1800" b="0" i="0" dirty="0">
                <a:effectLst/>
                <a:latin typeface="+mn-lt"/>
                <a:cs typeface="Arial"/>
              </a:rPr>
              <a:t>en Disc Golf course is gratis en dus een </a:t>
            </a:r>
            <a:r>
              <a:rPr lang="nl-NL" sz="1800" dirty="0">
                <a:latin typeface="+mn-lt"/>
                <a:cs typeface="Arial"/>
              </a:rPr>
              <a:t>erg toegankelijk als gezonde activiteit. Het enige wat je nodig hebt zijn goede wandelschoenen en een disc.</a:t>
            </a:r>
            <a:r>
              <a:rPr lang="nl-NL" sz="1800" dirty="0">
                <a:latin typeface="Arial"/>
                <a:cs typeface="Arial"/>
              </a:rPr>
              <a:t> De </a:t>
            </a:r>
            <a:r>
              <a:rPr lang="nl-NL" sz="1800" dirty="0" err="1">
                <a:latin typeface="Arial"/>
                <a:cs typeface="Arial"/>
              </a:rPr>
              <a:t>clinic</a:t>
            </a:r>
            <a:r>
              <a:rPr lang="nl-NL" sz="1800" dirty="0">
                <a:latin typeface="Arial"/>
                <a:cs typeface="Arial"/>
              </a:rPr>
              <a:t> wordt gegeven door, in samenwerking met de vereniging Diskgolf013 opgeleide, collega’s.</a:t>
            </a:r>
          </a:p>
          <a:p>
            <a:pPr>
              <a:buNone/>
            </a:pPr>
            <a:endParaRPr lang="nl-NL" sz="1800" b="0" i="0" dirty="0">
              <a:effectLst/>
              <a:latin typeface="+mn-lt"/>
            </a:endParaRPr>
          </a:p>
        </p:txBody>
      </p:sp>
      <p:sp>
        <p:nvSpPr>
          <p:cNvPr id="4101" name="Tekstvak 6">
            <a:extLst>
              <a:ext uri="{FF2B5EF4-FFF2-40B4-BE49-F238E27FC236}">
                <a16:creationId xmlns:a16="http://schemas.microsoft.com/office/drawing/2014/main" id="{C4D1FEB4-D297-CC9B-61AA-36CBEC7D7907}"/>
              </a:ext>
            </a:extLst>
          </p:cNvPr>
          <p:cNvSpPr txBox="1">
            <a:spLocks noChangeArrowheads="1"/>
          </p:cNvSpPr>
          <p:nvPr/>
        </p:nvSpPr>
        <p:spPr bwMode="auto">
          <a:xfrm>
            <a:off x="-25400" y="-30163"/>
            <a:ext cx="62912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nl-NL" altLang="nl-NL" sz="1800"/>
              <a:t>De Personeelsvereniging organiseert voor U:</a:t>
            </a:r>
          </a:p>
        </p:txBody>
      </p:sp>
      <p:sp>
        <p:nvSpPr>
          <p:cNvPr id="4102" name="Tekstvak 7">
            <a:extLst>
              <a:ext uri="{FF2B5EF4-FFF2-40B4-BE49-F238E27FC236}">
                <a16:creationId xmlns:a16="http://schemas.microsoft.com/office/drawing/2014/main" id="{1DC8141E-D53B-D941-8E27-6623CDE7C68C}"/>
              </a:ext>
            </a:extLst>
          </p:cNvPr>
          <p:cNvSpPr txBox="1">
            <a:spLocks noChangeArrowheads="1"/>
          </p:cNvSpPr>
          <p:nvPr/>
        </p:nvSpPr>
        <p:spPr bwMode="auto">
          <a:xfrm>
            <a:off x="3458436" y="295600"/>
            <a:ext cx="624857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nchor="t">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None/>
            </a:pPr>
            <a:r>
              <a:rPr lang="nl-NL" altLang="nl-NL" sz="6000" dirty="0">
                <a:latin typeface="Arial Rounded MT Bold"/>
                <a:cs typeface="Arial"/>
              </a:rPr>
              <a:t>DISC-GOLF</a:t>
            </a:r>
            <a:r>
              <a:rPr lang="nl-NL" altLang="nl-NL" sz="5400" dirty="0">
                <a:latin typeface="Arial Rounded MT Bold"/>
                <a:cs typeface="Arial"/>
              </a:rPr>
              <a:t>  </a:t>
            </a:r>
            <a:r>
              <a:rPr lang="nl-NL" altLang="nl-NL" sz="3600" dirty="0" err="1">
                <a:latin typeface="Arial Rounded MT Bold"/>
                <a:cs typeface="Arial"/>
              </a:rPr>
              <a:t>clinic</a:t>
            </a:r>
            <a:endParaRPr lang="nl-NL" altLang="nl-NL" sz="5400" dirty="0">
              <a:latin typeface="Arial Rounded MT Bold"/>
              <a:cs typeface="Arial"/>
            </a:endParaRPr>
          </a:p>
        </p:txBody>
      </p:sp>
      <p:sp>
        <p:nvSpPr>
          <p:cNvPr id="30" name="Tekstvak 29">
            <a:extLst>
              <a:ext uri="{FF2B5EF4-FFF2-40B4-BE49-F238E27FC236}">
                <a16:creationId xmlns:a16="http://schemas.microsoft.com/office/drawing/2014/main" id="{D73160FF-777D-BAA1-7C12-637C37E765C3}"/>
              </a:ext>
            </a:extLst>
          </p:cNvPr>
          <p:cNvSpPr txBox="1"/>
          <p:nvPr/>
        </p:nvSpPr>
        <p:spPr>
          <a:xfrm>
            <a:off x="9056077" y="5489900"/>
            <a:ext cx="7199923" cy="3600986"/>
          </a:xfrm>
          <a:prstGeom prst="rect">
            <a:avLst/>
          </a:prstGeom>
          <a:noFill/>
          <a:ln w="12700">
            <a:solidFill>
              <a:schemeClr val="tx1"/>
            </a:solidFill>
          </a:ln>
        </p:spPr>
        <p:txBody>
          <a:bodyPr wrap="square" lIns="91440" tIns="45720" rIns="91440" bIns="45720" anchor="t">
            <a:spAutoFit/>
          </a:bodyPr>
          <a:lstStyle/>
          <a:p>
            <a:pPr>
              <a:defRPr/>
            </a:pPr>
            <a:r>
              <a:rPr lang="nl-NL" sz="1600" i="1" dirty="0">
                <a:latin typeface="Arial"/>
                <a:cs typeface="Arial"/>
              </a:rPr>
              <a:t>Het arrangement :                                        </a:t>
            </a:r>
            <a:r>
              <a:rPr lang="nl-NL" sz="1200" i="1" dirty="0">
                <a:latin typeface="Arial"/>
                <a:cs typeface="Arial"/>
              </a:rPr>
              <a:t>De inschrijving sluit op woensdag 11 juni</a:t>
            </a:r>
            <a:endParaRPr lang="nl-NL" sz="1600" i="1" dirty="0">
              <a:latin typeface="Arial"/>
              <a:cs typeface="Arial"/>
            </a:endParaRPr>
          </a:p>
          <a:p>
            <a:pPr marL="285750" indent="-285750">
              <a:buFontTx/>
              <a:buChar char="-"/>
              <a:defRPr/>
            </a:pPr>
            <a:r>
              <a:rPr lang="nl-NL" sz="1600" dirty="0">
                <a:latin typeface="Arial"/>
                <a:cs typeface="Arial"/>
              </a:rPr>
              <a:t>Datum		: Zondag  22 juni, 2025</a:t>
            </a:r>
          </a:p>
          <a:p>
            <a:pPr marL="285750" indent="-285750">
              <a:buFontTx/>
              <a:buChar char="-"/>
              <a:defRPr/>
            </a:pPr>
            <a:r>
              <a:rPr lang="nl-NL" sz="1600" dirty="0">
                <a:latin typeface="Arial"/>
                <a:cs typeface="Arial"/>
              </a:rPr>
              <a:t>Parkeren </a:t>
            </a:r>
            <a:r>
              <a:rPr lang="nl-NL" sz="900" dirty="0">
                <a:latin typeface="Arial"/>
                <a:cs typeface="Arial"/>
              </a:rPr>
              <a:t>(advies)</a:t>
            </a:r>
            <a:r>
              <a:rPr lang="nl-NL" sz="1600" dirty="0">
                <a:latin typeface="Arial"/>
                <a:cs typeface="Arial"/>
              </a:rPr>
              <a:t>	: Parkeerplaats Villa Vredelust, Bredaseweg 560 Tilburg</a:t>
            </a:r>
          </a:p>
          <a:p>
            <a:pPr marL="285750" indent="-285750">
              <a:buFontTx/>
              <a:buChar char="-"/>
              <a:defRPr/>
            </a:pPr>
            <a:r>
              <a:rPr lang="nl-NL" sz="1600" dirty="0">
                <a:latin typeface="Arial"/>
                <a:cs typeface="Arial"/>
              </a:rPr>
              <a:t>Verzamelen	: Parkeerplaats Rugbyclub (pad rechts)</a:t>
            </a:r>
          </a:p>
          <a:p>
            <a:pPr marL="285750" indent="-285750">
              <a:buFontTx/>
              <a:buChar char="-"/>
              <a:defRPr/>
            </a:pPr>
            <a:r>
              <a:rPr lang="nl-NL" sz="1600" dirty="0" err="1">
                <a:latin typeface="Arial"/>
                <a:cs typeface="Arial"/>
              </a:rPr>
              <a:t>Clinic</a:t>
            </a:r>
            <a:r>
              <a:rPr lang="nl-NL" sz="1600" dirty="0">
                <a:latin typeface="Arial"/>
                <a:cs typeface="Arial"/>
              </a:rPr>
              <a:t>		: 13:00 - 15:00  </a:t>
            </a:r>
            <a:r>
              <a:rPr lang="nl-NL" sz="1400" dirty="0">
                <a:latin typeface="Arial"/>
                <a:cs typeface="Arial"/>
              </a:rPr>
              <a:t>(15 minuten vooraf aanwezig)</a:t>
            </a:r>
          </a:p>
          <a:p>
            <a:pPr>
              <a:defRPr/>
            </a:pPr>
            <a:r>
              <a:rPr lang="nl-NL" sz="1400" dirty="0">
                <a:latin typeface="Arial"/>
                <a:cs typeface="Arial"/>
              </a:rPr>
              <a:t>		: </a:t>
            </a:r>
            <a:r>
              <a:rPr lang="nl-NL" sz="1600" dirty="0">
                <a:latin typeface="Arial"/>
                <a:cs typeface="Arial"/>
              </a:rPr>
              <a:t>Instructie in groepjes van +/- 4 tot 5 personen</a:t>
            </a:r>
          </a:p>
          <a:p>
            <a:pPr marL="285750" indent="-285750">
              <a:buFontTx/>
              <a:buChar char="-"/>
              <a:defRPr/>
            </a:pPr>
            <a:r>
              <a:rPr lang="nl-NL" sz="1600" dirty="0">
                <a:latin typeface="Arial"/>
                <a:cs typeface="Arial"/>
              </a:rPr>
              <a:t>Materiaalhuur	: Inclusief</a:t>
            </a:r>
          </a:p>
          <a:p>
            <a:pPr marL="285750" indent="-285750">
              <a:buFontTx/>
              <a:buChar char="-"/>
              <a:defRPr/>
            </a:pPr>
            <a:r>
              <a:rPr lang="nl-NL" sz="1600" dirty="0">
                <a:latin typeface="Arial"/>
                <a:cs typeface="Arial"/>
              </a:rPr>
              <a:t>Afsluiting	: Nadien bij Villa Vredelust met drankje</a:t>
            </a:r>
          </a:p>
          <a:p>
            <a:pPr>
              <a:defRPr/>
            </a:pPr>
            <a:endParaRPr lang="nl-NL" sz="1200" dirty="0"/>
          </a:p>
          <a:p>
            <a:pPr>
              <a:defRPr/>
            </a:pPr>
            <a:r>
              <a:rPr lang="nl-NL" sz="1100" dirty="0">
                <a:latin typeface="Arial"/>
                <a:cs typeface="Arial"/>
              </a:rPr>
              <a:t>Eigen bijdrage </a:t>
            </a:r>
            <a:r>
              <a:rPr lang="nl-NL" sz="1100" dirty="0" err="1">
                <a:latin typeface="Arial"/>
                <a:cs typeface="Arial"/>
              </a:rPr>
              <a:t>clinic</a:t>
            </a:r>
            <a:r>
              <a:rPr lang="nl-NL" sz="1100" dirty="0">
                <a:latin typeface="Arial"/>
                <a:cs typeface="Arial"/>
              </a:rPr>
              <a:t> voor Leden, Partners en thuiswonende kinderen (vanaf 10 </a:t>
            </a:r>
            <a:r>
              <a:rPr lang="nl-NL" sz="1100" dirty="0" err="1">
                <a:latin typeface="Arial"/>
                <a:cs typeface="Arial"/>
              </a:rPr>
              <a:t>jr</a:t>
            </a:r>
            <a:r>
              <a:rPr lang="nl-NL" sz="1100" dirty="0">
                <a:latin typeface="Arial"/>
                <a:cs typeface="Arial"/>
              </a:rPr>
              <a:t>)	: 2,00 pp</a:t>
            </a:r>
          </a:p>
          <a:p>
            <a:pPr>
              <a:defRPr/>
            </a:pPr>
            <a:r>
              <a:rPr lang="nl-NL" sz="1100" dirty="0">
                <a:latin typeface="Arial"/>
                <a:cs typeface="Arial"/>
              </a:rPr>
              <a:t>Introducés (indien mogelijk) betalen de kostprijs			: 5,00 pp </a:t>
            </a:r>
            <a:endParaRPr lang="en-US" altLang="nl-NL" sz="1100" dirty="0">
              <a:latin typeface="Arial"/>
              <a:cs typeface="Arial"/>
            </a:endParaRPr>
          </a:p>
          <a:p>
            <a:pPr>
              <a:defRPr/>
            </a:pPr>
            <a:r>
              <a:rPr lang="en-US" altLang="nl-NL" sz="1100" dirty="0">
                <a:latin typeface="Arial"/>
                <a:cs typeface="Arial"/>
              </a:rPr>
              <a:t>Eigen </a:t>
            </a:r>
            <a:r>
              <a:rPr lang="en-US" altLang="nl-NL" sz="1100" dirty="0" err="1">
                <a:latin typeface="Arial"/>
                <a:cs typeface="Arial"/>
              </a:rPr>
              <a:t>bijdrage</a:t>
            </a:r>
            <a:r>
              <a:rPr lang="en-US" altLang="nl-NL" sz="1100" dirty="0">
                <a:latin typeface="Arial"/>
                <a:cs typeface="Arial"/>
              </a:rPr>
              <a:t> </a:t>
            </a:r>
            <a:r>
              <a:rPr lang="en-US" altLang="nl-NL" sz="1100" dirty="0" err="1">
                <a:latin typeface="Arial"/>
                <a:cs typeface="Arial"/>
              </a:rPr>
              <a:t>betalen</a:t>
            </a:r>
            <a:r>
              <a:rPr lang="en-US" altLang="nl-NL" sz="1100" dirty="0">
                <a:latin typeface="Arial"/>
                <a:cs typeface="Arial"/>
              </a:rPr>
              <a:t> per bank is </a:t>
            </a:r>
            <a:r>
              <a:rPr lang="en-US" altLang="nl-NL" sz="1100" dirty="0" err="1">
                <a:latin typeface="Arial"/>
                <a:cs typeface="Arial"/>
              </a:rPr>
              <a:t>mogelijk</a:t>
            </a:r>
            <a:r>
              <a:rPr lang="en-US" altLang="nl-NL" sz="1100" dirty="0">
                <a:latin typeface="Arial"/>
                <a:cs typeface="Arial"/>
              </a:rPr>
              <a:t> op </a:t>
            </a:r>
            <a:r>
              <a:rPr lang="en-US" altLang="nl-NL" sz="1100" dirty="0" err="1">
                <a:latin typeface="Arial"/>
                <a:cs typeface="Arial"/>
              </a:rPr>
              <a:t>rekening</a:t>
            </a:r>
            <a:r>
              <a:rPr lang="en-US" altLang="nl-NL" sz="1100" dirty="0">
                <a:latin typeface="Arial"/>
                <a:cs typeface="Arial"/>
              </a:rPr>
              <a:t> nr NL 26 RABO 0126332096 </a:t>
            </a:r>
            <a:r>
              <a:rPr lang="en-US" altLang="nl-NL" sz="1100" dirty="0" err="1">
                <a:latin typeface="Arial"/>
                <a:cs typeface="Arial"/>
              </a:rPr>
              <a:t>tnv</a:t>
            </a:r>
            <a:r>
              <a:rPr lang="en-US" altLang="nl-NL" sz="1100" dirty="0">
                <a:latin typeface="Arial"/>
                <a:cs typeface="Arial"/>
              </a:rPr>
              <a:t> The Energy Entertainment Club te Tilburg (</a:t>
            </a:r>
            <a:r>
              <a:rPr lang="en-US" altLang="nl-NL" sz="1100" dirty="0" err="1">
                <a:latin typeface="Arial"/>
                <a:cs typeface="Arial"/>
              </a:rPr>
              <a:t>geef</a:t>
            </a:r>
            <a:r>
              <a:rPr lang="en-US" altLang="nl-NL" sz="1100" dirty="0">
                <a:latin typeface="Arial"/>
                <a:cs typeface="Arial"/>
              </a:rPr>
              <a:t> </a:t>
            </a:r>
            <a:r>
              <a:rPr lang="en-US" altLang="nl-NL" sz="1100" dirty="0" err="1">
                <a:latin typeface="Arial"/>
                <a:cs typeface="Arial"/>
              </a:rPr>
              <a:t>bij</a:t>
            </a:r>
            <a:r>
              <a:rPr lang="en-US" altLang="nl-NL" sz="1100" dirty="0">
                <a:latin typeface="Arial"/>
                <a:cs typeface="Arial"/>
              </a:rPr>
              <a:t> het </a:t>
            </a:r>
            <a:r>
              <a:rPr lang="en-US" altLang="nl-NL" sz="1100" dirty="0" err="1">
                <a:latin typeface="Arial"/>
                <a:cs typeface="Arial"/>
              </a:rPr>
              <a:t>aanmelden</a:t>
            </a:r>
            <a:r>
              <a:rPr lang="en-US" altLang="nl-NL" sz="1100" dirty="0">
                <a:latin typeface="Arial"/>
                <a:cs typeface="Arial"/>
              </a:rPr>
              <a:t> </a:t>
            </a:r>
            <a:r>
              <a:rPr lang="en-US" altLang="nl-NL" sz="1100" dirty="0" err="1">
                <a:latin typeface="Arial"/>
                <a:cs typeface="Arial"/>
              </a:rPr>
              <a:t>wel</a:t>
            </a:r>
            <a:r>
              <a:rPr lang="en-US" altLang="nl-NL" sz="1100" dirty="0">
                <a:latin typeface="Arial"/>
                <a:cs typeface="Arial"/>
              </a:rPr>
              <a:t> even </a:t>
            </a:r>
            <a:r>
              <a:rPr lang="en-US" altLang="nl-NL" sz="1100" dirty="0" err="1">
                <a:latin typeface="Arial"/>
                <a:cs typeface="Arial"/>
              </a:rPr>
              <a:t>aan</a:t>
            </a:r>
            <a:r>
              <a:rPr lang="en-US" altLang="nl-NL" sz="1100" dirty="0">
                <a:latin typeface="Arial"/>
                <a:cs typeface="Arial"/>
              </a:rPr>
              <a:t> </a:t>
            </a:r>
            <a:r>
              <a:rPr lang="en-US" altLang="nl-NL" sz="1100" dirty="0" err="1">
                <a:latin typeface="Arial"/>
                <a:cs typeface="Arial"/>
              </a:rPr>
              <a:t>dat</a:t>
            </a:r>
            <a:r>
              <a:rPr lang="en-US" altLang="nl-NL" sz="1100" dirty="0">
                <a:latin typeface="Arial"/>
                <a:cs typeface="Arial"/>
              </a:rPr>
              <a:t> je per bank </a:t>
            </a:r>
            <a:r>
              <a:rPr lang="en-US" altLang="nl-NL" sz="1100" dirty="0" err="1">
                <a:latin typeface="Arial"/>
                <a:cs typeface="Arial"/>
              </a:rPr>
              <a:t>betaald</a:t>
            </a:r>
            <a:r>
              <a:rPr lang="en-US" altLang="nl-NL" sz="1100" dirty="0">
                <a:latin typeface="Arial"/>
                <a:cs typeface="Arial"/>
              </a:rPr>
              <a:t>)</a:t>
            </a:r>
          </a:p>
          <a:p>
            <a:pPr>
              <a:defRPr/>
            </a:pPr>
            <a:endParaRPr lang="en-US" altLang="nl-NL" sz="1100" dirty="0"/>
          </a:p>
          <a:p>
            <a:pPr>
              <a:defRPr/>
            </a:pPr>
            <a:r>
              <a:rPr lang="nl-NL" sz="1100" dirty="0">
                <a:latin typeface="Arial"/>
                <a:cs typeface="Arial"/>
              </a:rPr>
              <a:t>AANMELDEN (BIJ VOORKEUR VIA EMAIL) BIJ: </a:t>
            </a:r>
          </a:p>
          <a:p>
            <a:pPr>
              <a:defRPr/>
            </a:pPr>
            <a:r>
              <a:rPr lang="nl-NL" sz="1100" dirty="0">
                <a:latin typeface="Arial"/>
                <a:cs typeface="Arial"/>
              </a:rPr>
              <a:t>GER WORTEL	(</a:t>
            </a:r>
            <a:r>
              <a:rPr lang="nl-NL" sz="1100" dirty="0">
                <a:latin typeface="Arial"/>
                <a:cs typeface="Arial"/>
                <a:hlinkClick r:id="rId5"/>
              </a:rPr>
              <a:t>ger.wortel@enexis.nl</a:t>
            </a:r>
            <a:r>
              <a:rPr lang="nl-NL" sz="1100" dirty="0">
                <a:latin typeface="Arial"/>
                <a:cs typeface="Arial"/>
              </a:rPr>
              <a:t>)</a:t>
            </a:r>
          </a:p>
          <a:p>
            <a:pPr>
              <a:defRPr/>
            </a:pPr>
            <a:r>
              <a:rPr lang="nl-NL" sz="1100" dirty="0">
                <a:latin typeface="Arial"/>
                <a:cs typeface="Arial"/>
              </a:rPr>
              <a:t>EMMA CLAASSEN 	(</a:t>
            </a:r>
            <a:r>
              <a:rPr lang="nl-NL" sz="1100" dirty="0">
                <a:latin typeface="Arial"/>
                <a:cs typeface="Arial"/>
                <a:hlinkClick r:id="rId6"/>
              </a:rPr>
              <a:t>emma.claassen-nanlohy@enexis.nl</a:t>
            </a:r>
            <a:r>
              <a:rPr lang="nl-NL" sz="1100" dirty="0">
                <a:latin typeface="Arial"/>
                <a:cs typeface="Arial"/>
              </a:rPr>
              <a:t>)</a:t>
            </a:r>
          </a:p>
        </p:txBody>
      </p:sp>
      <p:pic>
        <p:nvPicPr>
          <p:cNvPr id="1030" name="Picture 6" descr="Discgolf in stadsbos 013 - Stichting Avondje Uit">
            <a:extLst>
              <a:ext uri="{FF2B5EF4-FFF2-40B4-BE49-F238E27FC236}">
                <a16:creationId xmlns:a16="http://schemas.microsoft.com/office/drawing/2014/main" id="{34A2B4C5-0788-2713-773F-9E389399D7C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67022">
            <a:off x="4301919" y="4729564"/>
            <a:ext cx="4561603" cy="256590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isc Golf: Toss-Up | Disc golf, Disc golf courses, Golf">
            <a:extLst>
              <a:ext uri="{FF2B5EF4-FFF2-40B4-BE49-F238E27FC236}">
                <a16:creationId xmlns:a16="http://schemas.microsoft.com/office/drawing/2014/main" id="{9B00AF87-7370-5764-C928-E6648DA2175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558663" y="295600"/>
            <a:ext cx="2419697" cy="362954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4F25CF7E-D51E-6EF7-45A4-7ECF501C839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21229877">
            <a:off x="175273" y="6051188"/>
            <a:ext cx="4264895" cy="28432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Standaardontwerp">
  <a:themeElements>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ardontwerp">
      <a:majorFont>
        <a:latin typeface="Arial"/>
        <a:ea typeface=""/>
        <a:cs typeface="Arial"/>
      </a:majorFont>
      <a:minorFont>
        <a:latin typeface="Arial"/>
        <a:ea typeface=""/>
        <a:cs typeface="Arial"/>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ardontwe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ardontwe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ardontwer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ardontwer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ardontwer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ardontwer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ardontwer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antoor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91c5d93-7406-4a48-be64-de710b50e108" xsi:nil="true"/>
    <lcf76f155ced4ddcb4097134ff3c332f xmlns="58c1c451-f9b7-4ee8-ac93-ceccce8cbe4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42010E52696904EA28E63C16B6EF857" ma:contentTypeVersion="19" ma:contentTypeDescription="Create a new document." ma:contentTypeScope="" ma:versionID="253e9c375d48f5cfb0f7a082715e3579">
  <xsd:schema xmlns:xsd="http://www.w3.org/2001/XMLSchema" xmlns:xs="http://www.w3.org/2001/XMLSchema" xmlns:p="http://schemas.microsoft.com/office/2006/metadata/properties" xmlns:ns2="58c1c451-f9b7-4ee8-ac93-ceccce8cbe43" xmlns:ns3="691c5d93-7406-4a48-be64-de710b50e108" xmlns:ns4="691c5d93-7406-4a48-be64-de710b50e108" targetNamespace="http://schemas.microsoft.com/office/2006/metadata/properties" ma:root="true" ma:fieldsID="4c57c0a7cef5fb0eee5ed95f5f6ffa93" ns2:_="" ns4:_="">
    <xsd:import namespace="58c1c451-f9b7-4ee8-ac93-ceccce8cbe43"/>
    <xsd:import namespace="691c5d93-7406-4a48-be64-de710b50e108"/>
    <xsd:import namespace="691c5d93-7406-4a48-be64-de710b50e108"/>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3:TaxCatchAll" minOccurs="0"/>
                <xsd:element ref="ns2:MediaServiceGenerationTime" minOccurs="0"/>
                <xsd:element ref="ns2:MediaServiceEventHashCode" minOccurs="0"/>
                <xsd:element ref="ns2:lcf76f155ced4ddcb4097134ff3c332f" minOccurs="0"/>
                <xsd:element ref="ns2:MediaServiceOCR" minOccurs="0"/>
                <xsd:element ref="ns2:MediaServiceObjectDetectorVersions" minOccurs="0"/>
                <xsd:element ref="ns2:MediaServiceSearchProperties" minOccurs="0"/>
                <xsd:element ref="ns2:MediaServiceLocation"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c1c451-f9b7-4ee8-ac93-ceccce8cbe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bfbc5c3-60d0-4420-b99b-f454b4e667c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1c5d93-7406-4a48-be64-de710b50e108"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569e020d-19ed-4799-ad84-3d0fa5126bf9}" ma:internalName="TaxCatchAll" ma:showField="CatchAllData" ma:web="691c5d93-7406-4a48-be64-de710b50e10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91c5d93-7406-4a48-be64-de710b50e108"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3055A3FE-F9EA-4C90-B636-7D2CFFB560BA}">
  <ds:schemaRefs>
    <ds:schemaRef ds:uri="http://schemas.microsoft.com/sharepoint/v3/contenttype/forms"/>
  </ds:schemaRefs>
</ds:datastoreItem>
</file>

<file path=customXml/itemProps2.xml><?xml version="1.0" encoding="utf-8"?>
<ds:datastoreItem xmlns:ds="http://schemas.openxmlformats.org/officeDocument/2006/customXml" ds:itemID="{4E7D0670-D182-4F6D-AC9E-0F41E889CA6F}">
  <ds:schemaRefs>
    <ds:schemaRef ds:uri="http://schemas.microsoft.com/office/2006/documentManagement/types"/>
    <ds:schemaRef ds:uri="http://schemas.microsoft.com/office/2006/metadata/properties"/>
    <ds:schemaRef ds:uri="http://purl.org/dc/terms/"/>
    <ds:schemaRef ds:uri="http://www.w3.org/XML/1998/namespace"/>
    <ds:schemaRef ds:uri="http://schemas.openxmlformats.org/package/2006/metadata/core-properties"/>
    <ds:schemaRef ds:uri="691c5d93-7406-4a48-be64-de710b50e108"/>
    <ds:schemaRef ds:uri="http://purl.org/dc/elements/1.1/"/>
    <ds:schemaRef ds:uri="http://schemas.microsoft.com/office/infopath/2007/PartnerControls"/>
    <ds:schemaRef ds:uri="58c1c451-f9b7-4ee8-ac93-ceccce8cbe43"/>
    <ds:schemaRef ds:uri="http://purl.org/dc/dcmitype/"/>
  </ds:schemaRefs>
</ds:datastoreItem>
</file>

<file path=customXml/itemProps3.xml><?xml version="1.0" encoding="utf-8"?>
<ds:datastoreItem xmlns:ds="http://schemas.openxmlformats.org/officeDocument/2006/customXml" ds:itemID="{5A5F4F21-624B-4313-9B45-C4B6DAE71F80}">
  <ds:schemaRefs>
    <ds:schemaRef ds:uri="58c1c451-f9b7-4ee8-ac93-ceccce8cbe43"/>
    <ds:schemaRef ds:uri="691c5d93-7406-4a48-be64-de710b50e1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18C825E8-ED55-4A5C-AF76-FF89AA2AF660}">
  <ds:schemaRefs>
    <ds:schemaRef ds:uri="http://schemas.microsoft.com/office/2006/metadata/longProperties"/>
  </ds:schemaRefs>
</ds:datastoreItem>
</file>

<file path=docMetadata/LabelInfo.xml><?xml version="1.0" encoding="utf-8"?>
<clbl:labelList xmlns:clbl="http://schemas.microsoft.com/office/2020/mipLabelMetadata">
  <clbl:label id="{ad89fa4f-e4a0-4ddb-9d18-f7eeec649ffc}" enabled="0" method="" siteId="{ad89fa4f-e4a0-4ddb-9d18-f7eeec649ffc}" removed="1"/>
</clbl:labelList>
</file>

<file path=docProps/app.xml><?xml version="1.0" encoding="utf-8"?>
<Properties xmlns="http://schemas.openxmlformats.org/officeDocument/2006/extended-properties" xmlns:vt="http://schemas.openxmlformats.org/officeDocument/2006/docPropsVTypes">
  <TotalTime>0</TotalTime>
  <Words>367</Words>
  <Application>Microsoft Office PowerPoint</Application>
  <PresentationFormat>Aangepast</PresentationFormat>
  <Paragraphs>24</Paragraphs>
  <Slides>1</Slides>
  <Notes>1</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1</vt:i4>
      </vt:variant>
    </vt:vector>
  </HeadingPairs>
  <TitlesOfParts>
    <vt:vector size="4" baseType="lpstr">
      <vt:lpstr>Arial</vt:lpstr>
      <vt:lpstr>Arial Rounded MT Bold</vt:lpstr>
      <vt:lpstr>Standaardontwerp</vt:lpstr>
      <vt:lpstr>PowerPoint-presentatie</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jmommers</dc:creator>
  <cp:lastModifiedBy>Mommers, Julian</cp:lastModifiedBy>
  <cp:revision>2</cp:revision>
  <cp:lastPrinted>2022-08-19T10:49:27Z</cp:lastPrinted>
  <dcterms:created xsi:type="dcterms:W3CDTF">2010-09-18T14:21:07Z</dcterms:created>
  <dcterms:modified xsi:type="dcterms:W3CDTF">2025-05-27T05:50:48Z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ENEXIS\gwortel</vt:lpwstr>
  </property>
  <property fmtid="{D5CDD505-2E9C-101B-9397-08002B2CF9AE}" pid="3" name="Order">
    <vt:lpwstr>100.000000000000</vt:lpwstr>
  </property>
  <property fmtid="{D5CDD505-2E9C-101B-9397-08002B2CF9AE}" pid="4" name="display_urn:schemas-microsoft-com:office:office#Author">
    <vt:lpwstr>ENEXIS\gwortel</vt:lpwstr>
  </property>
  <property fmtid="{D5CDD505-2E9C-101B-9397-08002B2CF9AE}" pid="5" name="TaxCatchAll">
    <vt:lpwstr/>
  </property>
  <property fmtid="{D5CDD505-2E9C-101B-9397-08002B2CF9AE}" pid="6" name="lcf76f155ced4ddcb4097134ff3c332f">
    <vt:lpwstr/>
  </property>
  <property fmtid="{D5CDD505-2E9C-101B-9397-08002B2CF9AE}" pid="7" name="MediaServiceImageTags">
    <vt:lpwstr/>
  </property>
  <property fmtid="{D5CDD505-2E9C-101B-9397-08002B2CF9AE}" pid="8" name="ContentTypeId">
    <vt:lpwstr>0x010100142010E52696904EA28E63C16B6EF857</vt:lpwstr>
  </property>
</Properties>
</file>