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724650" cy="97742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9DC402-3AAF-4108-95CF-FA7AED8A24E9}" v="3" dt="2025-05-28T09:04:52.805"/>
    <p1510:client id="{2DB1D492-19BB-C643-20AF-12FD20F61B16}" v="4" dt="2025-05-28T09:02:43.576"/>
    <p1510:client id="{B5ECE6A3-B257-F6B6-A1A6-4E39F3077660}" v="17" dt="2025-05-28T09:02:27.2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45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762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8152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894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603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786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440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3867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680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35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094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0FE9B-D517-4E91-8A9C-E989F826191E}" type="datetimeFigureOut">
              <a:rPr lang="nl-NL" smtClean="0"/>
              <a:t>28-5-2025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377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Afbeeldingsresultaten voor bier">
            <a:extLst>
              <a:ext uri="{FF2B5EF4-FFF2-40B4-BE49-F238E27FC236}">
                <a16:creationId xmlns:a16="http://schemas.microsoft.com/office/drawing/2014/main" id="{1645B15B-D719-4202-90FD-19142D414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554">
            <a:off x="1267324" y="4706626"/>
            <a:ext cx="2163044" cy="116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Afbeeldingsresultaten voor muzieknoten">
            <a:extLst>
              <a:ext uri="{FF2B5EF4-FFF2-40B4-BE49-F238E27FC236}">
                <a16:creationId xmlns:a16="http://schemas.microsoft.com/office/drawing/2014/main" id="{E6F739A0-D3EB-4763-B080-4BD930138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8987">
            <a:off x="8954512" y="2798163"/>
            <a:ext cx="2532380" cy="13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/>
          <p:cNvSpPr/>
          <p:nvPr/>
        </p:nvSpPr>
        <p:spPr>
          <a:xfrm>
            <a:off x="3140623" y="2317689"/>
            <a:ext cx="5831662" cy="34163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nl-NL" sz="2000" b="1" err="1"/>
              <a:t>Onze</a:t>
            </a:r>
            <a:r>
              <a:rPr lang="en-US" altLang="nl-NL" sz="2000" b="1"/>
              <a:t> </a:t>
            </a:r>
            <a:r>
              <a:rPr lang="en-US" altLang="nl-NL" sz="2000" b="1" err="1"/>
              <a:t>Personeels</a:t>
            </a:r>
            <a:r>
              <a:rPr lang="en-US" altLang="nl-NL" sz="2000" b="1"/>
              <a:t>-Vereniging </a:t>
            </a:r>
            <a:r>
              <a:rPr lang="en-US" altLang="nl-NL" sz="2000" b="1" err="1"/>
              <a:t>bestaat</a:t>
            </a:r>
            <a:r>
              <a:rPr lang="en-US" altLang="nl-NL" sz="2000" b="1"/>
              <a:t> 80 </a:t>
            </a:r>
            <a:r>
              <a:rPr lang="en-US" altLang="nl-NL" sz="2000" b="1" err="1"/>
              <a:t>jaar</a:t>
            </a:r>
            <a:r>
              <a:rPr lang="en-US" altLang="nl-NL" sz="2000" b="1"/>
              <a:t> en </a:t>
            </a:r>
            <a:r>
              <a:rPr lang="en-US" altLang="nl-NL" sz="2000" b="1" err="1"/>
              <a:t>wij</a:t>
            </a:r>
            <a:r>
              <a:rPr lang="en-US" altLang="nl-NL" sz="2000" b="1"/>
              <a:t> </a:t>
            </a:r>
          </a:p>
          <a:p>
            <a:r>
              <a:rPr lang="en-US" altLang="nl-NL" sz="2000" b="1" err="1"/>
              <a:t>vieren</a:t>
            </a:r>
            <a:r>
              <a:rPr lang="en-US" altLang="nl-NL" sz="2000" b="1"/>
              <a:t> </a:t>
            </a:r>
            <a:r>
              <a:rPr lang="en-US" altLang="nl-NL" sz="2000" b="1" err="1"/>
              <a:t>dit</a:t>
            </a:r>
            <a:r>
              <a:rPr lang="en-US" altLang="nl-NL" sz="2000" b="1"/>
              <a:t>  </a:t>
            </a:r>
            <a:r>
              <a:rPr lang="en-US" altLang="nl-NL" sz="2000" b="1" err="1"/>
              <a:t>jubileumfeest</a:t>
            </a:r>
            <a:r>
              <a:rPr lang="en-US" altLang="nl-NL" sz="2000" b="1"/>
              <a:t> </a:t>
            </a:r>
            <a:r>
              <a:rPr lang="en-US" altLang="nl-NL" sz="2000" b="1" err="1"/>
              <a:t>graag</a:t>
            </a:r>
            <a:r>
              <a:rPr lang="en-US" altLang="nl-NL" sz="2000" b="1"/>
              <a:t> met al </a:t>
            </a:r>
            <a:r>
              <a:rPr lang="en-US" altLang="nl-NL" sz="2000" b="1" err="1"/>
              <a:t>onze</a:t>
            </a:r>
            <a:r>
              <a:rPr lang="en-US" altLang="nl-NL" sz="2000" b="1"/>
              <a:t> </a:t>
            </a:r>
            <a:r>
              <a:rPr lang="en-US" altLang="nl-NL" sz="2000" b="1" err="1"/>
              <a:t>leden</a:t>
            </a:r>
            <a:endParaRPr lang="en-US" altLang="nl-NL" sz="2000" b="1"/>
          </a:p>
          <a:p>
            <a:r>
              <a:rPr lang="en-US" altLang="nl-NL" sz="1600" b="1"/>
              <a:t>Wat </a:t>
            </a:r>
            <a:r>
              <a:rPr lang="en-US" altLang="nl-NL" sz="1600" b="1" err="1"/>
              <a:t>kun</a:t>
            </a:r>
            <a:r>
              <a:rPr lang="en-US" altLang="nl-NL" sz="1600" b="1"/>
              <a:t> je van </a:t>
            </a:r>
            <a:r>
              <a:rPr lang="en-US" altLang="nl-NL" sz="1600" b="1" err="1"/>
              <a:t>ons</a:t>
            </a:r>
            <a:r>
              <a:rPr lang="en-US" altLang="nl-NL" sz="1600" b="1"/>
              <a:t> </a:t>
            </a:r>
            <a:r>
              <a:rPr lang="en-US" altLang="nl-NL" sz="1600" b="1" err="1"/>
              <a:t>verwachten</a:t>
            </a:r>
            <a:r>
              <a:rPr lang="en-US" altLang="nl-NL" sz="1600" b="1"/>
              <a:t>:</a:t>
            </a:r>
            <a:endParaRPr lang="en-US" altLang="nl-NL" sz="1600" b="1">
              <a:ea typeface="Calibri"/>
              <a:cs typeface="Calibri"/>
            </a:endParaRPr>
          </a:p>
          <a:p>
            <a:pPr marL="285750" indent="-285750">
              <a:buFontTx/>
              <a:buChar char="-"/>
            </a:pPr>
            <a:r>
              <a:rPr lang="en-US" altLang="nl-NL" sz="1600" b="1" err="1"/>
              <a:t>Gebak</a:t>
            </a:r>
            <a:endParaRPr lang="en-US" altLang="nl-NL" sz="1600" b="1"/>
          </a:p>
          <a:p>
            <a:pPr marL="285750" indent="-285750">
              <a:buFontTx/>
              <a:buChar char="-"/>
            </a:pPr>
            <a:r>
              <a:rPr lang="en-US" altLang="nl-NL" sz="1600" b="1" err="1"/>
              <a:t>Drankjes</a:t>
            </a:r>
            <a:endParaRPr lang="en-US" altLang="nl-NL" sz="1600" b="1"/>
          </a:p>
          <a:p>
            <a:pPr marL="285750" indent="-285750">
              <a:buFontTx/>
              <a:buChar char="-"/>
            </a:pPr>
            <a:r>
              <a:rPr lang="en-US" altLang="nl-NL" sz="1600" b="1"/>
              <a:t>Bingo (gratis) met </a:t>
            </a:r>
            <a:r>
              <a:rPr lang="en-US" altLang="nl-NL" sz="1600" b="1" err="1"/>
              <a:t>mooie</a:t>
            </a:r>
            <a:r>
              <a:rPr lang="en-US" altLang="nl-NL" sz="1600" b="1"/>
              <a:t> </a:t>
            </a:r>
            <a:r>
              <a:rPr lang="en-US" altLang="nl-NL" sz="1600" b="1" err="1"/>
              <a:t>prijzen</a:t>
            </a:r>
            <a:endParaRPr lang="en-US" altLang="nl-NL" sz="1600" b="1"/>
          </a:p>
          <a:p>
            <a:pPr marL="285750" indent="-285750">
              <a:buFontTx/>
              <a:buChar char="-"/>
            </a:pPr>
            <a:r>
              <a:rPr lang="en-US" altLang="nl-NL" sz="1600" b="1" err="1">
                <a:ea typeface="Calibri"/>
                <a:cs typeface="Calibri"/>
              </a:rPr>
              <a:t>Frietkar</a:t>
            </a:r>
            <a:r>
              <a:rPr lang="en-US" altLang="nl-NL" sz="1600" b="1">
                <a:ea typeface="Calibri"/>
                <a:cs typeface="Calibri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altLang="nl-NL" sz="1600" b="1" err="1"/>
              <a:t>IJsjes</a:t>
            </a:r>
            <a:endParaRPr lang="en-US" altLang="nl-NL" sz="1600" b="1"/>
          </a:p>
          <a:p>
            <a:pPr marL="285750" indent="-285750">
              <a:buFontTx/>
              <a:buChar char="-"/>
            </a:pPr>
            <a:r>
              <a:rPr lang="en-US" altLang="nl-NL" sz="1600" b="1"/>
              <a:t>GEZELLIGHEID</a:t>
            </a:r>
            <a:endParaRPr lang="en-US" altLang="nl-NL" sz="1600" b="1">
              <a:ea typeface="Calibri"/>
              <a:cs typeface="Calibri"/>
            </a:endParaRPr>
          </a:p>
          <a:p>
            <a:pPr marL="285750" indent="-285750">
              <a:buFontTx/>
              <a:buChar char="-"/>
            </a:pPr>
            <a:endParaRPr lang="en-US" altLang="nl-NL" sz="1600"/>
          </a:p>
          <a:p>
            <a:r>
              <a:rPr lang="en-US" sz="1600" b="1" err="1"/>
              <a:t>Deelname</a:t>
            </a:r>
            <a:r>
              <a:rPr lang="en-US" sz="1600" b="1"/>
              <a:t> </a:t>
            </a:r>
            <a:r>
              <a:rPr lang="en-US" sz="1600" b="1" err="1"/>
              <a:t>exclusief</a:t>
            </a:r>
            <a:r>
              <a:rPr lang="en-US" sz="1600" b="1"/>
              <a:t> </a:t>
            </a:r>
            <a:r>
              <a:rPr lang="en-US" sz="1600" b="1" err="1"/>
              <a:t>voor</a:t>
            </a:r>
            <a:r>
              <a:rPr lang="en-US" sz="1600" b="1"/>
              <a:t> </a:t>
            </a:r>
            <a:r>
              <a:rPr lang="en-US" sz="1600" b="1" err="1"/>
              <a:t>leden</a:t>
            </a:r>
            <a:r>
              <a:rPr lang="en-US" sz="1600" b="1"/>
              <a:t> met partner</a:t>
            </a:r>
            <a:endParaRPr lang="en-US" sz="1600" b="1">
              <a:ea typeface="Calibri"/>
              <a:cs typeface="Calibri"/>
            </a:endParaRPr>
          </a:p>
          <a:p>
            <a:r>
              <a:rPr lang="en-US" sz="1600" b="1"/>
              <a:t>Eigen </a:t>
            </a:r>
            <a:r>
              <a:rPr lang="en-US" sz="1600" b="1" err="1"/>
              <a:t>bijdrage</a:t>
            </a:r>
            <a:r>
              <a:rPr lang="en-US" sz="1600" b="1"/>
              <a:t> 10 euro pp</a:t>
            </a:r>
            <a:endParaRPr lang="nl-NL" sz="1600"/>
          </a:p>
          <a:p>
            <a:r>
              <a:rPr lang="en-US" sz="1600" b="1" err="1"/>
              <a:t>Aanmelden</a:t>
            </a:r>
            <a:r>
              <a:rPr lang="en-US" sz="1600" b="1"/>
              <a:t> </a:t>
            </a:r>
            <a:r>
              <a:rPr lang="en-US" sz="1600" b="1" err="1"/>
              <a:t>kan</a:t>
            </a:r>
            <a:r>
              <a:rPr lang="en-US" sz="1600" b="1"/>
              <a:t> tot en met </a:t>
            </a:r>
            <a:r>
              <a:rPr lang="en-US" sz="1600" b="1" err="1"/>
              <a:t>vrijdag</a:t>
            </a:r>
            <a:r>
              <a:rPr lang="en-US" sz="1600" b="1"/>
              <a:t> 08-08-2025</a:t>
            </a:r>
            <a:endParaRPr lang="en-US" sz="1600" b="1">
              <a:ea typeface="Calibri"/>
              <a:cs typeface="Calibri"/>
            </a:endParaRPr>
          </a:p>
        </p:txBody>
      </p:sp>
      <p:sp>
        <p:nvSpPr>
          <p:cNvPr id="9" name="Tekstvak 17"/>
          <p:cNvSpPr txBox="1">
            <a:spLocks noChangeArrowheads="1"/>
          </p:cNvSpPr>
          <p:nvPr/>
        </p:nvSpPr>
        <p:spPr bwMode="auto">
          <a:xfrm>
            <a:off x="2987731" y="6177863"/>
            <a:ext cx="68881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200"/>
              <a:t>Eigen bijdrage betalen per bank is mogelijk op : </a:t>
            </a:r>
            <a:r>
              <a:rPr lang="nl-NL" altLang="nl-NL" sz="1200" err="1"/>
              <a:t>reknr</a:t>
            </a:r>
            <a:r>
              <a:rPr lang="nl-NL" altLang="nl-NL" sz="1200"/>
              <a:t>.   NL26 RABO 0126 3320 96       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200"/>
              <a:t>                                                                                  : </a:t>
            </a:r>
            <a:r>
              <a:rPr lang="nl-NL" altLang="nl-NL" sz="1200" err="1"/>
              <a:t>tnv</a:t>
            </a:r>
            <a:r>
              <a:rPr lang="nl-NL" altLang="nl-NL" sz="1200"/>
              <a:t>       The Energie Entertainment Club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200" i="1"/>
              <a:t>Geef wel even door dat je per bank betaald hebt.</a:t>
            </a:r>
          </a:p>
        </p:txBody>
      </p:sp>
      <p:sp>
        <p:nvSpPr>
          <p:cNvPr id="10" name="Rechthoek 9"/>
          <p:cNvSpPr/>
          <p:nvPr/>
        </p:nvSpPr>
        <p:spPr>
          <a:xfrm>
            <a:off x="146693" y="5655928"/>
            <a:ext cx="284103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sz="1400" b="1" i="1"/>
              <a:t>Feestlocatie:</a:t>
            </a:r>
          </a:p>
          <a:p>
            <a:r>
              <a:rPr lang="nl-NL" altLang="nl-NL" b="1"/>
              <a:t>Bosvreugd</a:t>
            </a:r>
            <a:br>
              <a:rPr lang="nl-NL" altLang="nl-NL" b="1"/>
            </a:br>
            <a:r>
              <a:rPr lang="nl-NL" altLang="nl-NL" b="1"/>
              <a:t>Reeshofdijk 12</a:t>
            </a:r>
            <a:br>
              <a:rPr lang="nl-NL" altLang="nl-NL" b="1"/>
            </a:br>
            <a:r>
              <a:rPr lang="nl-NL" altLang="nl-NL" b="1"/>
              <a:t>5044 VB  Tilburg</a:t>
            </a:r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1191237" y="-34379"/>
            <a:ext cx="9882231" cy="221599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altLang="nl-NL" sz="2000" b="1"/>
              <a:t>De </a:t>
            </a:r>
            <a:r>
              <a:rPr lang="en-US" altLang="nl-NL" sz="2000" b="1" err="1"/>
              <a:t>Personeelsvereniging</a:t>
            </a:r>
            <a:r>
              <a:rPr lang="en-US" altLang="nl-NL" sz="2000" b="1"/>
              <a:t> </a:t>
            </a:r>
            <a:r>
              <a:rPr lang="en-US" altLang="nl-NL" sz="2000" b="1" err="1"/>
              <a:t>organiseert</a:t>
            </a:r>
            <a:r>
              <a:rPr lang="en-US" altLang="nl-NL" sz="2000" b="1"/>
              <a:t> </a:t>
            </a:r>
            <a:r>
              <a:rPr lang="en-US" altLang="nl-NL" sz="2000" b="1" err="1"/>
              <a:t>voor</a:t>
            </a:r>
            <a:r>
              <a:rPr lang="en-US" altLang="nl-NL" sz="2000" b="1"/>
              <a:t> U,</a:t>
            </a:r>
            <a:endParaRPr lang="en-US" altLang="nl-NL" sz="1000" b="1"/>
          </a:p>
          <a:p>
            <a:pPr algn="ctr"/>
            <a:endParaRPr lang="en-US" altLang="nl-NL" sz="1000" b="1" i="1" u="sng"/>
          </a:p>
          <a:p>
            <a:pPr algn="ctr"/>
            <a:r>
              <a:rPr lang="en-US" altLang="nl-NL" sz="6000" b="1" i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JUBILEUM - FEEST 80 </a:t>
            </a:r>
            <a:r>
              <a:rPr lang="en-US" altLang="nl-NL" sz="6000" b="1" i="1" u="sng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jaar</a:t>
            </a:r>
            <a:endParaRPr lang="en-US" altLang="nl-NL" sz="800" b="1" i="1" u="sng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br>
              <a:rPr lang="en-US" altLang="nl-NL" sz="1000" b="1" u="sng"/>
            </a:br>
            <a:r>
              <a:rPr lang="nl-NL" altLang="nl-NL" sz="2000" u="sng"/>
              <a:t>W</a:t>
            </a:r>
            <a:r>
              <a:rPr lang="nl-NL" altLang="nl-NL" u="sng"/>
              <a:t>anneer</a:t>
            </a:r>
            <a:r>
              <a:rPr lang="nl-NL" altLang="nl-NL"/>
              <a:t>: </a:t>
            </a:r>
            <a:r>
              <a:rPr lang="nl-NL" altLang="nl-NL" b="1"/>
              <a:t>zaterdag 30 augustus 2025</a:t>
            </a:r>
            <a:r>
              <a:rPr lang="nl-NL" altLang="nl-NL"/>
              <a:t>.</a:t>
            </a:r>
            <a:br>
              <a:rPr lang="nl-NL" altLang="nl-NL"/>
            </a:br>
            <a:r>
              <a:rPr lang="nl-NL" altLang="nl-NL" u="sng"/>
              <a:t>Tijd</a:t>
            </a:r>
            <a:r>
              <a:rPr lang="nl-NL" altLang="nl-NL"/>
              <a:t>: </a:t>
            </a:r>
            <a:r>
              <a:rPr lang="nl-NL" altLang="nl-NL" b="1"/>
              <a:t>15:00 tot 20:00</a:t>
            </a:r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92D2810-5D06-40A1-8E85-EA80B588FBAA}"/>
              </a:ext>
            </a:extLst>
          </p:cNvPr>
          <p:cNvSpPr txBox="1"/>
          <p:nvPr/>
        </p:nvSpPr>
        <p:spPr>
          <a:xfrm rot="849305">
            <a:off x="8379198" y="2043112"/>
            <a:ext cx="3479337" cy="6463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3600" b="1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All-Inclusive</a:t>
            </a:r>
            <a:endParaRPr lang="nl-NL" sz="3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pic>
        <p:nvPicPr>
          <p:cNvPr id="1030" name="Picture 6" descr="De bronafbeelding bekijken">
            <a:extLst>
              <a:ext uri="{FF2B5EF4-FFF2-40B4-BE49-F238E27FC236}">
                <a16:creationId xmlns:a16="http://schemas.microsoft.com/office/drawing/2014/main" id="{57026DC8-DB93-4FE4-91EF-13CDD0E0C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6320">
            <a:off x="7942091" y="3749990"/>
            <a:ext cx="934411" cy="167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e bronafbeelding bekijken">
            <a:extLst>
              <a:ext uri="{FF2B5EF4-FFF2-40B4-BE49-F238E27FC236}">
                <a16:creationId xmlns:a16="http://schemas.microsoft.com/office/drawing/2014/main" id="{EB0BE18F-D345-4BAA-A447-2D3EC376E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8560">
            <a:off x="9585366" y="3906537"/>
            <a:ext cx="2136249" cy="213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fbeeldingsresultaten voor glas cola">
            <a:extLst>
              <a:ext uri="{FF2B5EF4-FFF2-40B4-BE49-F238E27FC236}">
                <a16:creationId xmlns:a16="http://schemas.microsoft.com/office/drawing/2014/main" id="{434D9EFA-4CC2-4984-982D-EA97C1DDD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0570">
            <a:off x="10738758" y="32040"/>
            <a:ext cx="1347981" cy="203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e bronafbeelding bekijken">
            <a:extLst>
              <a:ext uri="{FF2B5EF4-FFF2-40B4-BE49-F238E27FC236}">
                <a16:creationId xmlns:a16="http://schemas.microsoft.com/office/drawing/2014/main" id="{2C48D4D2-0614-491B-A596-16FF7AEB7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6798">
            <a:off x="77205" y="98086"/>
            <a:ext cx="1995417" cy="160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Afbeeldingsresultaten voor bingo">
            <a:extLst>
              <a:ext uri="{FF2B5EF4-FFF2-40B4-BE49-F238E27FC236}">
                <a16:creationId xmlns:a16="http://schemas.microsoft.com/office/drawing/2014/main" id="{8FB9F3A4-219F-4EAE-BF6D-3ACA80829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0177">
            <a:off x="250573" y="3500639"/>
            <a:ext cx="1381434" cy="153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Afbeeldingsresultaten voor ballonnen">
            <a:extLst>
              <a:ext uri="{FF2B5EF4-FFF2-40B4-BE49-F238E27FC236}">
                <a16:creationId xmlns:a16="http://schemas.microsoft.com/office/drawing/2014/main" id="{9749E946-D894-4D5C-8FCC-12C820524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012" y="4025849"/>
            <a:ext cx="439694" cy="65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DB4AD26-58AA-42D8-B91E-C5A01DD8C1FC}"/>
              </a:ext>
            </a:extLst>
          </p:cNvPr>
          <p:cNvSpPr txBox="1"/>
          <p:nvPr/>
        </p:nvSpPr>
        <p:spPr>
          <a:xfrm>
            <a:off x="10029900" y="6116089"/>
            <a:ext cx="208713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800"/>
              <a:t>Wilt u voorafgaand aan deze activiteit schriftelijk aangeven indien u geen toestemming geeft voor het gebruik van foto’s en/of filmpjes, waarop u herkenbaar in beeld bent, voor gebruik op onze website</a:t>
            </a:r>
          </a:p>
        </p:txBody>
      </p:sp>
      <p:pic>
        <p:nvPicPr>
          <p:cNvPr id="6" name="Picture 5" descr="Menu deals: de sleutel tot slim verkopen in een cafetaria | Van Geloven">
            <a:extLst>
              <a:ext uri="{FF2B5EF4-FFF2-40B4-BE49-F238E27FC236}">
                <a16:creationId xmlns:a16="http://schemas.microsoft.com/office/drawing/2014/main" id="{5E888BFD-BCAB-39BF-20C8-5EF3D62BD5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2584" y="2002367"/>
            <a:ext cx="2214033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3598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FB0B0C1-B7F0-421F-A156-07E9E493A847}">
  <ds:schemaRefs>
    <ds:schemaRef ds:uri="58c1c451-f9b7-4ee8-ac93-ceccce8cbe43"/>
    <ds:schemaRef ds:uri="691c5d93-7406-4a48-be64-de710b50e1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ED938D9-0529-4AAB-BE2A-882B4FF31B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B9B4A8-2998-4F96-9216-A6B12CC108F9}">
  <ds:schemaRefs>
    <ds:schemaRef ds:uri="58c1c451-f9b7-4ee8-ac93-ceccce8cbe43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691c5d93-7406-4a48-be64-de710b50e108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Breedbeeld</PresentationFormat>
  <Paragraphs>24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Bradley Hand ITC</vt:lpstr>
      <vt:lpstr>Calibri</vt:lpstr>
      <vt:lpstr>Calibri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</cp:revision>
  <cp:lastPrinted>2025-05-08T05:38:04Z</cp:lastPrinted>
  <dcterms:created xsi:type="dcterms:W3CDTF">2018-03-04T14:53:35Z</dcterms:created>
  <dcterms:modified xsi:type="dcterms:W3CDTF">2025-05-28T09:04:52Z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