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7"/>
  </p:notesMasterIdLst>
  <p:sldIdLst>
    <p:sldId id="256" r:id="rId6"/>
  </p:sldIdLst>
  <p:sldSz cx="16256000" cy="9144000"/>
  <p:notesSz cx="6797675" cy="9872663"/>
  <p:defaultTex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66B7B1-31CB-4EE8-A3CC-24F37010DE31}" v="1" dt="2025-05-28T09:16:31.295"/>
    <p1510:client id="{73522292-E9F5-4477-9B36-0BBB64E1AC27}" v="22" dt="2025-05-28T09:11:26.8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86" y="72"/>
      </p:cViewPr>
      <p:guideLst>
        <p:guide orient="horz" pos="2880"/>
        <p:guide pos="5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20421BE-2BE3-EC93-67FB-211387567EC4}"/>
              </a:ext>
            </a:extLst>
          </p:cNvPr>
          <p:cNvSpPr>
            <a:spLocks noGrp="1" noChangeArrowheads="1"/>
          </p:cNvSpPr>
          <p:nvPr>
            <p:ph type="hdr" sz="quarter"/>
          </p:nvPr>
        </p:nvSpPr>
        <p:spPr bwMode="auto">
          <a:xfrm>
            <a:off x="0" y="0"/>
            <a:ext cx="2944813" cy="493713"/>
          </a:xfrm>
          <a:prstGeom prst="rect">
            <a:avLst/>
          </a:prstGeom>
          <a:noFill/>
          <a:ln>
            <a:noFill/>
          </a:ln>
          <a:effectLst/>
        </p:spPr>
        <p:txBody>
          <a:bodyPr vert="horz" wrap="square" lIns="90694" tIns="45347" rIns="90694" bIns="45347" numCol="1" anchor="t" anchorCtr="0" compatLnSpc="1">
            <a:prstTxWarp prst="textNoShape">
              <a:avLst/>
            </a:prstTxWarp>
          </a:bodyPr>
          <a:lstStyle>
            <a:lvl1pPr eaLnBrk="1" hangingPunct="1">
              <a:defRPr sz="1200">
                <a:latin typeface="Arial" charset="0"/>
              </a:defRPr>
            </a:lvl1pPr>
          </a:lstStyle>
          <a:p>
            <a:pPr>
              <a:defRPr/>
            </a:pPr>
            <a:endParaRPr lang="nl-NL"/>
          </a:p>
        </p:txBody>
      </p:sp>
      <p:sp>
        <p:nvSpPr>
          <p:cNvPr id="3075" name="Rectangle 3">
            <a:extLst>
              <a:ext uri="{FF2B5EF4-FFF2-40B4-BE49-F238E27FC236}">
                <a16:creationId xmlns:a16="http://schemas.microsoft.com/office/drawing/2014/main" id="{AEB0086C-E9CC-9447-C11A-72214AD84F78}"/>
              </a:ext>
            </a:extLst>
          </p:cNvPr>
          <p:cNvSpPr>
            <a:spLocks noGrp="1" noChangeArrowheads="1"/>
          </p:cNvSpPr>
          <p:nvPr>
            <p:ph type="dt" idx="1"/>
          </p:nvPr>
        </p:nvSpPr>
        <p:spPr bwMode="auto">
          <a:xfrm>
            <a:off x="3851275" y="0"/>
            <a:ext cx="2944813" cy="493713"/>
          </a:xfrm>
          <a:prstGeom prst="rect">
            <a:avLst/>
          </a:prstGeom>
          <a:noFill/>
          <a:ln>
            <a:noFill/>
          </a:ln>
          <a:effectLst/>
        </p:spPr>
        <p:txBody>
          <a:bodyPr vert="horz" wrap="square" lIns="90694" tIns="45347" rIns="90694" bIns="45347" numCol="1" anchor="t" anchorCtr="0" compatLnSpc="1">
            <a:prstTxWarp prst="textNoShape">
              <a:avLst/>
            </a:prstTxWarp>
          </a:bodyPr>
          <a:lstStyle>
            <a:lvl1pPr algn="r" eaLnBrk="1" hangingPunct="1">
              <a:defRPr sz="1200">
                <a:latin typeface="Arial" charset="0"/>
              </a:defRPr>
            </a:lvl1pPr>
          </a:lstStyle>
          <a:p>
            <a:pPr>
              <a:defRPr/>
            </a:pPr>
            <a:endParaRPr lang="nl-NL"/>
          </a:p>
        </p:txBody>
      </p:sp>
      <p:sp>
        <p:nvSpPr>
          <p:cNvPr id="2052" name="Rectangle 4">
            <a:extLst>
              <a:ext uri="{FF2B5EF4-FFF2-40B4-BE49-F238E27FC236}">
                <a16:creationId xmlns:a16="http://schemas.microsoft.com/office/drawing/2014/main" id="{2E939D1D-F6D7-62CB-BF0A-6CFCC0935E2E}"/>
              </a:ext>
            </a:extLst>
          </p:cNvPr>
          <p:cNvSpPr>
            <a:spLocks noGrp="1" noRot="1" noChangeAspect="1" noChangeArrowheads="1" noTextEdit="1"/>
          </p:cNvSpPr>
          <p:nvPr>
            <p:ph type="sldImg" idx="2"/>
          </p:nvPr>
        </p:nvSpPr>
        <p:spPr bwMode="auto">
          <a:xfrm>
            <a:off x="107950" y="739775"/>
            <a:ext cx="6583363" cy="3703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404C2918-E5BC-2485-FE06-0B84C26534D7}"/>
              </a:ext>
            </a:extLst>
          </p:cNvPr>
          <p:cNvSpPr>
            <a:spLocks noGrp="1" noChangeArrowheads="1"/>
          </p:cNvSpPr>
          <p:nvPr>
            <p:ph type="body" sz="quarter" idx="3"/>
          </p:nvPr>
        </p:nvSpPr>
        <p:spPr bwMode="auto">
          <a:xfrm>
            <a:off x="679450" y="4689475"/>
            <a:ext cx="5438775" cy="4443413"/>
          </a:xfrm>
          <a:prstGeom prst="rect">
            <a:avLst/>
          </a:prstGeom>
          <a:noFill/>
          <a:ln>
            <a:noFill/>
          </a:ln>
          <a:effectLst/>
        </p:spPr>
        <p:txBody>
          <a:bodyPr vert="horz" wrap="square" lIns="90694" tIns="45347" rIns="90694" bIns="45347"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3078" name="Rectangle 6">
            <a:extLst>
              <a:ext uri="{FF2B5EF4-FFF2-40B4-BE49-F238E27FC236}">
                <a16:creationId xmlns:a16="http://schemas.microsoft.com/office/drawing/2014/main" id="{444D5F78-FF97-F97B-F52E-FE3931BE5704}"/>
              </a:ext>
            </a:extLst>
          </p:cNvPr>
          <p:cNvSpPr>
            <a:spLocks noGrp="1" noChangeArrowheads="1"/>
          </p:cNvSpPr>
          <p:nvPr>
            <p:ph type="ftr" sz="quarter" idx="4"/>
          </p:nvPr>
        </p:nvSpPr>
        <p:spPr bwMode="auto">
          <a:xfrm>
            <a:off x="0" y="9377363"/>
            <a:ext cx="2944813" cy="493712"/>
          </a:xfrm>
          <a:prstGeom prst="rect">
            <a:avLst/>
          </a:prstGeom>
          <a:noFill/>
          <a:ln>
            <a:noFill/>
          </a:ln>
          <a:effectLst/>
        </p:spPr>
        <p:txBody>
          <a:bodyPr vert="horz" wrap="square" lIns="90694" tIns="45347" rIns="90694" bIns="45347" numCol="1" anchor="b" anchorCtr="0" compatLnSpc="1">
            <a:prstTxWarp prst="textNoShape">
              <a:avLst/>
            </a:prstTxWarp>
          </a:bodyPr>
          <a:lstStyle>
            <a:lvl1pPr eaLnBrk="1" hangingPunct="1">
              <a:defRPr sz="1200">
                <a:latin typeface="Arial" charset="0"/>
              </a:defRPr>
            </a:lvl1pPr>
          </a:lstStyle>
          <a:p>
            <a:pPr>
              <a:defRPr/>
            </a:pPr>
            <a:endParaRPr lang="nl-NL"/>
          </a:p>
        </p:txBody>
      </p:sp>
      <p:sp>
        <p:nvSpPr>
          <p:cNvPr id="3079" name="Rectangle 7">
            <a:extLst>
              <a:ext uri="{FF2B5EF4-FFF2-40B4-BE49-F238E27FC236}">
                <a16:creationId xmlns:a16="http://schemas.microsoft.com/office/drawing/2014/main" id="{D7071CF0-6064-2786-F73D-F269CEFF4F4A}"/>
              </a:ext>
            </a:extLst>
          </p:cNvPr>
          <p:cNvSpPr>
            <a:spLocks noGrp="1" noChangeArrowheads="1"/>
          </p:cNvSpPr>
          <p:nvPr>
            <p:ph type="sldNum" sz="quarter" idx="5"/>
          </p:nvPr>
        </p:nvSpPr>
        <p:spPr bwMode="auto">
          <a:xfrm>
            <a:off x="3851275" y="9377363"/>
            <a:ext cx="2944813" cy="493712"/>
          </a:xfrm>
          <a:prstGeom prst="rect">
            <a:avLst/>
          </a:prstGeom>
          <a:noFill/>
          <a:ln>
            <a:noFill/>
          </a:ln>
          <a:effectLst/>
        </p:spPr>
        <p:txBody>
          <a:bodyPr vert="horz" wrap="square" lIns="90694" tIns="45347" rIns="90694" bIns="45347" numCol="1" anchor="b" anchorCtr="0" compatLnSpc="1">
            <a:prstTxWarp prst="textNoShape">
              <a:avLst/>
            </a:prstTxWarp>
          </a:bodyPr>
          <a:lstStyle>
            <a:lvl1pPr algn="r" eaLnBrk="1" hangingPunct="1">
              <a:defRPr sz="1200"/>
            </a:lvl1pPr>
          </a:lstStyle>
          <a:p>
            <a:pPr>
              <a:defRPr/>
            </a:pPr>
            <a:fld id="{6E7BB4EC-1D1F-4CE7-8FE6-D15598C148F3}"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9D894BBD-35B1-3B1A-CD74-7C769295909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1F2D89-FB09-4C09-9990-E427EA21DB60}" type="slidenum">
              <a:rPr lang="nl-NL" altLang="nl-NL" smtClean="0"/>
              <a:pPr>
                <a:spcBef>
                  <a:spcPct val="0"/>
                </a:spcBef>
              </a:pPr>
              <a:t>1</a:t>
            </a:fld>
            <a:endParaRPr lang="nl-NL" altLang="nl-NL"/>
          </a:p>
        </p:txBody>
      </p:sp>
      <p:sp>
        <p:nvSpPr>
          <p:cNvPr id="4099" name="Rectangle 2">
            <a:extLst>
              <a:ext uri="{FF2B5EF4-FFF2-40B4-BE49-F238E27FC236}">
                <a16:creationId xmlns:a16="http://schemas.microsoft.com/office/drawing/2014/main" id="{CB2B7BDA-8BBE-DEBC-E8D3-78B7C5CB9EC7}"/>
              </a:ext>
            </a:extLst>
          </p:cNvPr>
          <p:cNvSpPr>
            <a:spLocks noGrp="1" noRot="1" noChangeAspect="1" noChangeArrowheads="1" noTextEdit="1"/>
          </p:cNvSpPr>
          <p:nvPr>
            <p:ph type="sldImg"/>
          </p:nvPr>
        </p:nvSpPr>
        <p:spPr>
          <a:ln/>
        </p:spPr>
      </p:sp>
      <p:sp>
        <p:nvSpPr>
          <p:cNvPr id="4100" name="Rectangle 3">
            <a:extLst>
              <a:ext uri="{FF2B5EF4-FFF2-40B4-BE49-F238E27FC236}">
                <a16:creationId xmlns:a16="http://schemas.microsoft.com/office/drawing/2014/main" id="{34299064-2517-E6A7-B123-55DD32901DA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nl-NL" altLang="nl-N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19200" y="2840038"/>
            <a:ext cx="13817600" cy="1960562"/>
          </a:xfrm>
        </p:spPr>
        <p:txBody>
          <a:bodyPr/>
          <a:lstStyle/>
          <a:p>
            <a:r>
              <a:rPr lang="nl-NL"/>
              <a:t>Klik om de stijl te bewerken</a:t>
            </a:r>
          </a:p>
        </p:txBody>
      </p:sp>
      <p:sp>
        <p:nvSpPr>
          <p:cNvPr id="3" name="Ondertitel 2"/>
          <p:cNvSpPr>
            <a:spLocks noGrp="1"/>
          </p:cNvSpPr>
          <p:nvPr>
            <p:ph type="subTitle" idx="1"/>
          </p:nvPr>
        </p:nvSpPr>
        <p:spPr>
          <a:xfrm>
            <a:off x="2438400" y="5181600"/>
            <a:ext cx="11379200" cy="2336800"/>
          </a:xfrm>
        </p:spPr>
        <p:txBody>
          <a:bodyPr/>
          <a:lstStyle>
            <a:lvl1pPr marL="0" indent="0" algn="ctr">
              <a:buNone/>
              <a:defRPr/>
            </a:lvl1pPr>
            <a:lvl2pPr marL="1083747" indent="0" algn="ctr">
              <a:buNone/>
              <a:defRPr/>
            </a:lvl2pPr>
            <a:lvl3pPr marL="2167494" indent="0" algn="ctr">
              <a:buNone/>
              <a:defRPr/>
            </a:lvl3pPr>
            <a:lvl4pPr marL="3251241" indent="0" algn="ctr">
              <a:buNone/>
              <a:defRPr/>
            </a:lvl4pPr>
            <a:lvl5pPr marL="4334988" indent="0" algn="ctr">
              <a:buNone/>
              <a:defRPr/>
            </a:lvl5pPr>
            <a:lvl6pPr marL="5418734" indent="0" algn="ctr">
              <a:buNone/>
              <a:defRPr/>
            </a:lvl6pPr>
            <a:lvl7pPr marL="6502481" indent="0" algn="ctr">
              <a:buNone/>
              <a:defRPr/>
            </a:lvl7pPr>
            <a:lvl8pPr marL="7586228" indent="0" algn="ctr">
              <a:buNone/>
              <a:defRPr/>
            </a:lvl8pPr>
            <a:lvl9pPr marL="8669975" indent="0" algn="ctr">
              <a:buNone/>
              <a:defRPr/>
            </a:lvl9pPr>
          </a:lstStyle>
          <a:p>
            <a:r>
              <a:rPr lang="nl-NL"/>
              <a:t>Klik om de ondertitelstijl van het model te bewerken</a:t>
            </a:r>
          </a:p>
        </p:txBody>
      </p:sp>
      <p:sp>
        <p:nvSpPr>
          <p:cNvPr id="4" name="Rectangle 4">
            <a:extLst>
              <a:ext uri="{FF2B5EF4-FFF2-40B4-BE49-F238E27FC236}">
                <a16:creationId xmlns:a16="http://schemas.microsoft.com/office/drawing/2014/main" id="{61780EA2-72E5-1D75-4791-A881EF9CB47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50D4A6-4903-9784-0188-E27F0ED0AFE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16987B9-5F7C-EFDF-B56E-90E4CB88ED9E}"/>
              </a:ext>
            </a:extLst>
          </p:cNvPr>
          <p:cNvSpPr>
            <a:spLocks noGrp="1" noChangeArrowheads="1"/>
          </p:cNvSpPr>
          <p:nvPr>
            <p:ph type="sldNum" sz="quarter" idx="12"/>
          </p:nvPr>
        </p:nvSpPr>
        <p:spPr>
          <a:ln/>
        </p:spPr>
        <p:txBody>
          <a:bodyPr/>
          <a:lstStyle>
            <a:lvl1pPr>
              <a:defRPr/>
            </a:lvl1pPr>
          </a:lstStyle>
          <a:p>
            <a:pPr>
              <a:defRPr/>
            </a:pPr>
            <a:fld id="{C7A7DCE5-CB3E-4B49-9C7F-DFE6998ED46E}" type="slidenum">
              <a:rPr lang="nl-NL" altLang="nl-NL"/>
              <a:pPr>
                <a:defRPr/>
              </a:pPr>
              <a:t>‹nr.›</a:t>
            </a:fld>
            <a:endParaRPr lang="nl-NL" altLang="nl-NL"/>
          </a:p>
        </p:txBody>
      </p:sp>
    </p:spTree>
    <p:extLst>
      <p:ext uri="{BB962C8B-B14F-4D97-AF65-F5344CB8AC3E}">
        <p14:creationId xmlns:p14="http://schemas.microsoft.com/office/powerpoint/2010/main" val="2188106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FF553363-7A28-7930-552D-1B4F01A5486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32EC1B8-EA2E-2DA3-4945-44C8A4047DD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3014AE1-A514-4E85-9C25-A4924A035083}"/>
              </a:ext>
            </a:extLst>
          </p:cNvPr>
          <p:cNvSpPr>
            <a:spLocks noGrp="1" noChangeArrowheads="1"/>
          </p:cNvSpPr>
          <p:nvPr>
            <p:ph type="sldNum" sz="quarter" idx="12"/>
          </p:nvPr>
        </p:nvSpPr>
        <p:spPr>
          <a:ln/>
        </p:spPr>
        <p:txBody>
          <a:bodyPr/>
          <a:lstStyle>
            <a:lvl1pPr>
              <a:defRPr/>
            </a:lvl1pPr>
          </a:lstStyle>
          <a:p>
            <a:pPr>
              <a:defRPr/>
            </a:pPr>
            <a:fld id="{9C2BC6A0-A8F9-42B4-B0CF-DAC28FE2D54F}" type="slidenum">
              <a:rPr lang="nl-NL" altLang="nl-NL"/>
              <a:pPr>
                <a:defRPr/>
              </a:pPr>
              <a:t>‹nr.›</a:t>
            </a:fld>
            <a:endParaRPr lang="nl-NL" altLang="nl-NL"/>
          </a:p>
        </p:txBody>
      </p:sp>
    </p:spTree>
    <p:extLst>
      <p:ext uri="{BB962C8B-B14F-4D97-AF65-F5344CB8AC3E}">
        <p14:creationId xmlns:p14="http://schemas.microsoft.com/office/powerpoint/2010/main" val="1184516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1283172" y="5875338"/>
            <a:ext cx="13817600" cy="1816100"/>
          </a:xfrm>
        </p:spPr>
        <p:txBody>
          <a:bodyPr anchor="t"/>
          <a:lstStyle>
            <a:lvl1pPr algn="l">
              <a:defRPr sz="9482" b="1" cap="all"/>
            </a:lvl1pPr>
          </a:lstStyle>
          <a:p>
            <a:r>
              <a:rPr lang="nl-NL"/>
              <a:t>Klik om de stijl te bewerken</a:t>
            </a:r>
          </a:p>
        </p:txBody>
      </p:sp>
      <p:sp>
        <p:nvSpPr>
          <p:cNvPr id="3" name="Tijdelijke aanduiding voor tekst 2"/>
          <p:cNvSpPr>
            <a:spLocks noGrp="1"/>
          </p:cNvSpPr>
          <p:nvPr>
            <p:ph type="body" idx="1"/>
          </p:nvPr>
        </p:nvSpPr>
        <p:spPr>
          <a:xfrm>
            <a:off x="1283172" y="3875088"/>
            <a:ext cx="13817600" cy="2000250"/>
          </a:xfrm>
        </p:spPr>
        <p:txBody>
          <a:bodyPr anchor="b"/>
          <a:lstStyle>
            <a:lvl1pPr marL="0" indent="0">
              <a:buNone/>
              <a:defRPr sz="4741"/>
            </a:lvl1pPr>
            <a:lvl2pPr marL="1083747" indent="0">
              <a:buNone/>
              <a:defRPr sz="4267"/>
            </a:lvl2pPr>
            <a:lvl3pPr marL="2167494" indent="0">
              <a:buNone/>
              <a:defRPr sz="3793"/>
            </a:lvl3pPr>
            <a:lvl4pPr marL="3251241" indent="0">
              <a:buNone/>
              <a:defRPr sz="3319"/>
            </a:lvl4pPr>
            <a:lvl5pPr marL="4334988" indent="0">
              <a:buNone/>
              <a:defRPr sz="3319"/>
            </a:lvl5pPr>
            <a:lvl6pPr marL="5418734" indent="0">
              <a:buNone/>
              <a:defRPr sz="3319"/>
            </a:lvl6pPr>
            <a:lvl7pPr marL="6502481" indent="0">
              <a:buNone/>
              <a:defRPr sz="3319"/>
            </a:lvl7pPr>
            <a:lvl8pPr marL="7586228" indent="0">
              <a:buNone/>
              <a:defRPr sz="3319"/>
            </a:lvl8pPr>
            <a:lvl9pPr marL="8669975" indent="0">
              <a:buNone/>
              <a:defRPr sz="3319"/>
            </a:lvl9pPr>
          </a:lstStyle>
          <a:p>
            <a:pPr lvl="0"/>
            <a:r>
              <a:rPr lang="nl-NL"/>
              <a:t>Klik om de modelstijlen te bewerken</a:t>
            </a:r>
          </a:p>
        </p:txBody>
      </p:sp>
      <p:sp>
        <p:nvSpPr>
          <p:cNvPr id="4" name="Rectangle 4">
            <a:extLst>
              <a:ext uri="{FF2B5EF4-FFF2-40B4-BE49-F238E27FC236}">
                <a16:creationId xmlns:a16="http://schemas.microsoft.com/office/drawing/2014/main" id="{5C964DC4-4D6B-3AA5-66E6-33FD40029E52}"/>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A18CC7D-C75E-25D0-9815-DF276C15511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C8A45561-8CFC-99EB-6844-517F21C4A4A7}"/>
              </a:ext>
            </a:extLst>
          </p:cNvPr>
          <p:cNvSpPr>
            <a:spLocks noGrp="1" noChangeArrowheads="1"/>
          </p:cNvSpPr>
          <p:nvPr>
            <p:ph type="sldNum" sz="quarter" idx="12"/>
          </p:nvPr>
        </p:nvSpPr>
        <p:spPr>
          <a:ln/>
        </p:spPr>
        <p:txBody>
          <a:bodyPr/>
          <a:lstStyle>
            <a:lvl1pPr>
              <a:defRPr/>
            </a:lvl1pPr>
          </a:lstStyle>
          <a:p>
            <a:pPr>
              <a:defRPr/>
            </a:pPr>
            <a:fld id="{63104F48-DA28-4D69-9B66-924875D1859F}" type="slidenum">
              <a:rPr lang="nl-NL" altLang="nl-NL"/>
              <a:pPr>
                <a:defRPr/>
              </a:pPr>
              <a:t>‹nr.›</a:t>
            </a:fld>
            <a:endParaRPr lang="nl-NL" altLang="nl-NL"/>
          </a:p>
        </p:txBody>
      </p:sp>
    </p:spTree>
    <p:extLst>
      <p:ext uri="{BB962C8B-B14F-4D97-AF65-F5344CB8AC3E}">
        <p14:creationId xmlns:p14="http://schemas.microsoft.com/office/powerpoint/2010/main" val="1355621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12800" y="2133600"/>
            <a:ext cx="7134578" cy="6034088"/>
          </a:xfrm>
        </p:spPr>
        <p:txBody>
          <a:bodyPr/>
          <a:lstStyle>
            <a:lvl1pPr>
              <a:defRPr sz="6637"/>
            </a:lvl1pPr>
            <a:lvl2pPr>
              <a:defRPr sz="5689"/>
            </a:lvl2pPr>
            <a:lvl3pPr>
              <a:defRPr sz="4741"/>
            </a:lvl3pPr>
            <a:lvl4pPr>
              <a:defRPr sz="4267"/>
            </a:lvl4pPr>
            <a:lvl5pPr>
              <a:defRPr sz="4267"/>
            </a:lvl5pPr>
            <a:lvl6pPr>
              <a:defRPr sz="4267"/>
            </a:lvl6pPr>
            <a:lvl7pPr>
              <a:defRPr sz="4267"/>
            </a:lvl7pPr>
            <a:lvl8pPr>
              <a:defRPr sz="4267"/>
            </a:lvl8pPr>
            <a:lvl9pPr>
              <a:defRPr sz="4267"/>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8308622" y="2133600"/>
            <a:ext cx="7134578" cy="6034088"/>
          </a:xfrm>
        </p:spPr>
        <p:txBody>
          <a:bodyPr/>
          <a:lstStyle>
            <a:lvl1pPr>
              <a:defRPr sz="6637"/>
            </a:lvl1pPr>
            <a:lvl2pPr>
              <a:defRPr sz="5689"/>
            </a:lvl2pPr>
            <a:lvl3pPr>
              <a:defRPr sz="4741"/>
            </a:lvl3pPr>
            <a:lvl4pPr>
              <a:defRPr sz="4267"/>
            </a:lvl4pPr>
            <a:lvl5pPr>
              <a:defRPr sz="4267"/>
            </a:lvl5pPr>
            <a:lvl6pPr>
              <a:defRPr sz="4267"/>
            </a:lvl6pPr>
            <a:lvl7pPr>
              <a:defRPr sz="4267"/>
            </a:lvl7pPr>
            <a:lvl8pPr>
              <a:defRPr sz="4267"/>
            </a:lvl8pPr>
            <a:lvl9pPr>
              <a:defRPr sz="4267"/>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F70001B8-9D80-56BA-1FC3-A790149089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62A374F-1EAE-731C-FDB1-7159A0CB9DC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55749A2-3BF1-4CA7-9EEA-EC1BE5E0A656}"/>
              </a:ext>
            </a:extLst>
          </p:cNvPr>
          <p:cNvSpPr>
            <a:spLocks noGrp="1" noChangeArrowheads="1"/>
          </p:cNvSpPr>
          <p:nvPr>
            <p:ph type="sldNum" sz="quarter" idx="12"/>
          </p:nvPr>
        </p:nvSpPr>
        <p:spPr>
          <a:ln/>
        </p:spPr>
        <p:txBody>
          <a:bodyPr/>
          <a:lstStyle>
            <a:lvl1pPr>
              <a:defRPr/>
            </a:lvl1pPr>
          </a:lstStyle>
          <a:p>
            <a:pPr>
              <a:defRPr/>
            </a:pPr>
            <a:fld id="{719A6309-61DB-44B9-8A10-6CFC618D80C1}" type="slidenum">
              <a:rPr lang="nl-NL" altLang="nl-NL"/>
              <a:pPr>
                <a:defRPr/>
              </a:pPr>
              <a:t>‹nr.›</a:t>
            </a:fld>
            <a:endParaRPr lang="nl-NL" altLang="nl-NL"/>
          </a:p>
        </p:txBody>
      </p:sp>
    </p:spTree>
    <p:extLst>
      <p:ext uri="{BB962C8B-B14F-4D97-AF65-F5344CB8AC3E}">
        <p14:creationId xmlns:p14="http://schemas.microsoft.com/office/powerpoint/2010/main" val="1755112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812800" y="2046288"/>
            <a:ext cx="7183497" cy="854075"/>
          </a:xfrm>
        </p:spPr>
        <p:txBody>
          <a:bodyPr anchor="b"/>
          <a:lstStyle>
            <a:lvl1pPr marL="0" indent="0">
              <a:buNone/>
              <a:defRPr sz="5689" b="1"/>
            </a:lvl1pPr>
            <a:lvl2pPr marL="1083747" indent="0">
              <a:buNone/>
              <a:defRPr sz="4741" b="1"/>
            </a:lvl2pPr>
            <a:lvl3pPr marL="2167494" indent="0">
              <a:buNone/>
              <a:defRPr sz="4267" b="1"/>
            </a:lvl3pPr>
            <a:lvl4pPr marL="3251241" indent="0">
              <a:buNone/>
              <a:defRPr sz="3793" b="1"/>
            </a:lvl4pPr>
            <a:lvl5pPr marL="4334988" indent="0">
              <a:buNone/>
              <a:defRPr sz="3793" b="1"/>
            </a:lvl5pPr>
            <a:lvl6pPr marL="5418734" indent="0">
              <a:buNone/>
              <a:defRPr sz="3793" b="1"/>
            </a:lvl6pPr>
            <a:lvl7pPr marL="6502481" indent="0">
              <a:buNone/>
              <a:defRPr sz="3793" b="1"/>
            </a:lvl7pPr>
            <a:lvl8pPr marL="7586228" indent="0">
              <a:buNone/>
              <a:defRPr sz="3793" b="1"/>
            </a:lvl8pPr>
            <a:lvl9pPr marL="8669975" indent="0">
              <a:buNone/>
              <a:defRPr sz="3793" b="1"/>
            </a:lvl9pPr>
          </a:lstStyle>
          <a:p>
            <a:pPr lvl="0"/>
            <a:r>
              <a:rPr lang="nl-NL"/>
              <a:t>Klik om de modelstijlen te bewerken</a:t>
            </a:r>
          </a:p>
        </p:txBody>
      </p:sp>
      <p:sp>
        <p:nvSpPr>
          <p:cNvPr id="4" name="Tijdelijke aanduiding voor inhoud 3"/>
          <p:cNvSpPr>
            <a:spLocks noGrp="1"/>
          </p:cNvSpPr>
          <p:nvPr>
            <p:ph sz="half" idx="2"/>
          </p:nvPr>
        </p:nvSpPr>
        <p:spPr>
          <a:xfrm>
            <a:off x="812800" y="2900364"/>
            <a:ext cx="7183497" cy="5267325"/>
          </a:xfrm>
        </p:spPr>
        <p:txBody>
          <a:bodyPr/>
          <a:lstStyle>
            <a:lvl1pPr>
              <a:defRPr sz="5689"/>
            </a:lvl1pPr>
            <a:lvl2pPr>
              <a:defRPr sz="4741"/>
            </a:lvl2pPr>
            <a:lvl3pPr>
              <a:defRPr sz="4267"/>
            </a:lvl3pPr>
            <a:lvl4pPr>
              <a:defRPr sz="3793"/>
            </a:lvl4pPr>
            <a:lvl5pPr>
              <a:defRPr sz="3793"/>
            </a:lvl5pPr>
            <a:lvl6pPr>
              <a:defRPr sz="3793"/>
            </a:lvl6pPr>
            <a:lvl7pPr>
              <a:defRPr sz="3793"/>
            </a:lvl7pPr>
            <a:lvl8pPr>
              <a:defRPr sz="3793"/>
            </a:lvl8pPr>
            <a:lvl9pPr>
              <a:defRPr sz="3793"/>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8259706" y="2046288"/>
            <a:ext cx="7183495" cy="854075"/>
          </a:xfrm>
        </p:spPr>
        <p:txBody>
          <a:bodyPr anchor="b"/>
          <a:lstStyle>
            <a:lvl1pPr marL="0" indent="0">
              <a:buNone/>
              <a:defRPr sz="5689" b="1"/>
            </a:lvl1pPr>
            <a:lvl2pPr marL="1083747" indent="0">
              <a:buNone/>
              <a:defRPr sz="4741" b="1"/>
            </a:lvl2pPr>
            <a:lvl3pPr marL="2167494" indent="0">
              <a:buNone/>
              <a:defRPr sz="4267" b="1"/>
            </a:lvl3pPr>
            <a:lvl4pPr marL="3251241" indent="0">
              <a:buNone/>
              <a:defRPr sz="3793" b="1"/>
            </a:lvl4pPr>
            <a:lvl5pPr marL="4334988" indent="0">
              <a:buNone/>
              <a:defRPr sz="3793" b="1"/>
            </a:lvl5pPr>
            <a:lvl6pPr marL="5418734" indent="0">
              <a:buNone/>
              <a:defRPr sz="3793" b="1"/>
            </a:lvl6pPr>
            <a:lvl7pPr marL="6502481" indent="0">
              <a:buNone/>
              <a:defRPr sz="3793" b="1"/>
            </a:lvl7pPr>
            <a:lvl8pPr marL="7586228" indent="0">
              <a:buNone/>
              <a:defRPr sz="3793" b="1"/>
            </a:lvl8pPr>
            <a:lvl9pPr marL="8669975" indent="0">
              <a:buNone/>
              <a:defRPr sz="3793" b="1"/>
            </a:lvl9pPr>
          </a:lstStyle>
          <a:p>
            <a:pPr lvl="0"/>
            <a:r>
              <a:rPr lang="nl-NL"/>
              <a:t>Klik om de modelstijlen te bewerken</a:t>
            </a:r>
          </a:p>
        </p:txBody>
      </p:sp>
      <p:sp>
        <p:nvSpPr>
          <p:cNvPr id="6" name="Tijdelijke aanduiding voor inhoud 5"/>
          <p:cNvSpPr>
            <a:spLocks noGrp="1"/>
          </p:cNvSpPr>
          <p:nvPr>
            <p:ph sz="quarter" idx="4"/>
          </p:nvPr>
        </p:nvSpPr>
        <p:spPr>
          <a:xfrm>
            <a:off x="8259706" y="2900364"/>
            <a:ext cx="7183495" cy="5267325"/>
          </a:xfrm>
        </p:spPr>
        <p:txBody>
          <a:bodyPr/>
          <a:lstStyle>
            <a:lvl1pPr>
              <a:defRPr sz="5689"/>
            </a:lvl1pPr>
            <a:lvl2pPr>
              <a:defRPr sz="4741"/>
            </a:lvl2pPr>
            <a:lvl3pPr>
              <a:defRPr sz="4267"/>
            </a:lvl3pPr>
            <a:lvl4pPr>
              <a:defRPr sz="3793"/>
            </a:lvl4pPr>
            <a:lvl5pPr>
              <a:defRPr sz="3793"/>
            </a:lvl5pPr>
            <a:lvl6pPr>
              <a:defRPr sz="3793"/>
            </a:lvl6pPr>
            <a:lvl7pPr>
              <a:defRPr sz="3793"/>
            </a:lvl7pPr>
            <a:lvl8pPr>
              <a:defRPr sz="3793"/>
            </a:lvl8pPr>
            <a:lvl9pPr>
              <a:defRPr sz="3793"/>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9B4552-BB46-8850-7CED-F1AB7DD7C0F5}"/>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57C2EED1-AD67-ECBF-FF02-F8C3042690A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BF50DC14-2E5D-A5FD-4A97-C55D27B3BEB0}"/>
              </a:ext>
            </a:extLst>
          </p:cNvPr>
          <p:cNvSpPr>
            <a:spLocks noGrp="1" noChangeArrowheads="1"/>
          </p:cNvSpPr>
          <p:nvPr>
            <p:ph type="sldNum" sz="quarter" idx="12"/>
          </p:nvPr>
        </p:nvSpPr>
        <p:spPr>
          <a:ln/>
        </p:spPr>
        <p:txBody>
          <a:bodyPr/>
          <a:lstStyle>
            <a:lvl1pPr>
              <a:defRPr/>
            </a:lvl1pPr>
          </a:lstStyle>
          <a:p>
            <a:pPr>
              <a:defRPr/>
            </a:pPr>
            <a:fld id="{A2AB1D05-A7E2-42C7-98A2-51252C86CE56}" type="slidenum">
              <a:rPr lang="nl-NL" altLang="nl-NL"/>
              <a:pPr>
                <a:defRPr/>
              </a:pPr>
              <a:t>‹nr.›</a:t>
            </a:fld>
            <a:endParaRPr lang="nl-NL" altLang="nl-NL"/>
          </a:p>
        </p:txBody>
      </p:sp>
    </p:spTree>
    <p:extLst>
      <p:ext uri="{BB962C8B-B14F-4D97-AF65-F5344CB8AC3E}">
        <p14:creationId xmlns:p14="http://schemas.microsoft.com/office/powerpoint/2010/main" val="74689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9D52DA4B-2B5B-3F32-BC01-2CE2A66DCC58}"/>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7B26A087-7C9C-68BD-11C7-65BB3E5ACD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CD0EBBA1-0A93-B297-1D71-1083C1F783F5}"/>
              </a:ext>
            </a:extLst>
          </p:cNvPr>
          <p:cNvSpPr>
            <a:spLocks noGrp="1" noChangeArrowheads="1"/>
          </p:cNvSpPr>
          <p:nvPr>
            <p:ph type="sldNum" sz="quarter" idx="12"/>
          </p:nvPr>
        </p:nvSpPr>
        <p:spPr>
          <a:ln/>
        </p:spPr>
        <p:txBody>
          <a:bodyPr/>
          <a:lstStyle>
            <a:lvl1pPr>
              <a:defRPr/>
            </a:lvl1pPr>
          </a:lstStyle>
          <a:p>
            <a:pPr>
              <a:defRPr/>
            </a:pPr>
            <a:fld id="{A503E4F4-942C-4F0E-BE08-34BB5F6F7280}" type="slidenum">
              <a:rPr lang="nl-NL" altLang="nl-NL"/>
              <a:pPr>
                <a:defRPr/>
              </a:pPr>
              <a:t>‹nr.›</a:t>
            </a:fld>
            <a:endParaRPr lang="nl-NL" altLang="nl-NL"/>
          </a:p>
        </p:txBody>
      </p:sp>
    </p:spTree>
    <p:extLst>
      <p:ext uri="{BB962C8B-B14F-4D97-AF65-F5344CB8AC3E}">
        <p14:creationId xmlns:p14="http://schemas.microsoft.com/office/powerpoint/2010/main" val="425580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6D9541D-38BB-FB3E-C436-3A66D209DCAB}"/>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579C3009-B6C5-4BFD-02D6-A522A6AF08B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040A7972-C8F9-2C08-3616-500BEAC61CDF}"/>
              </a:ext>
            </a:extLst>
          </p:cNvPr>
          <p:cNvSpPr>
            <a:spLocks noGrp="1" noChangeArrowheads="1"/>
          </p:cNvSpPr>
          <p:nvPr>
            <p:ph type="sldNum" sz="quarter" idx="12"/>
          </p:nvPr>
        </p:nvSpPr>
        <p:spPr>
          <a:ln/>
        </p:spPr>
        <p:txBody>
          <a:bodyPr/>
          <a:lstStyle>
            <a:lvl1pPr>
              <a:defRPr/>
            </a:lvl1pPr>
          </a:lstStyle>
          <a:p>
            <a:pPr>
              <a:defRPr/>
            </a:pPr>
            <a:fld id="{0737B976-42EF-4E66-9437-45833F158DB2}" type="slidenum">
              <a:rPr lang="nl-NL" altLang="nl-NL"/>
              <a:pPr>
                <a:defRPr/>
              </a:pPr>
              <a:t>‹nr.›</a:t>
            </a:fld>
            <a:endParaRPr lang="nl-NL" altLang="nl-NL"/>
          </a:p>
        </p:txBody>
      </p:sp>
    </p:spTree>
    <p:extLst>
      <p:ext uri="{BB962C8B-B14F-4D97-AF65-F5344CB8AC3E}">
        <p14:creationId xmlns:p14="http://schemas.microsoft.com/office/powerpoint/2010/main" val="747658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12800" y="363538"/>
            <a:ext cx="5347172" cy="1549400"/>
          </a:xfrm>
        </p:spPr>
        <p:txBody>
          <a:bodyPr anchor="b"/>
          <a:lstStyle>
            <a:lvl1pPr algn="l">
              <a:defRPr sz="4741" b="1"/>
            </a:lvl1pPr>
          </a:lstStyle>
          <a:p>
            <a:r>
              <a:rPr lang="nl-NL"/>
              <a:t>Klik om de stijl te bewerken</a:t>
            </a:r>
          </a:p>
        </p:txBody>
      </p:sp>
      <p:sp>
        <p:nvSpPr>
          <p:cNvPr id="3" name="Tijdelijke aanduiding voor inhoud 2"/>
          <p:cNvSpPr>
            <a:spLocks noGrp="1"/>
          </p:cNvSpPr>
          <p:nvPr>
            <p:ph idx="1"/>
          </p:nvPr>
        </p:nvSpPr>
        <p:spPr>
          <a:xfrm>
            <a:off x="6355646" y="363538"/>
            <a:ext cx="9087554" cy="7804150"/>
          </a:xfrm>
        </p:spPr>
        <p:txBody>
          <a:bodyPr/>
          <a:lstStyle>
            <a:lvl1pPr>
              <a:defRPr sz="7585"/>
            </a:lvl1pPr>
            <a:lvl2pPr>
              <a:defRPr sz="6637"/>
            </a:lvl2pPr>
            <a:lvl3pPr>
              <a:defRPr sz="5689"/>
            </a:lvl3pPr>
            <a:lvl4pPr>
              <a:defRPr sz="4741"/>
            </a:lvl4pPr>
            <a:lvl5pPr>
              <a:defRPr sz="4741"/>
            </a:lvl5pPr>
            <a:lvl6pPr>
              <a:defRPr sz="4741"/>
            </a:lvl6pPr>
            <a:lvl7pPr>
              <a:defRPr sz="4741"/>
            </a:lvl7pPr>
            <a:lvl8pPr>
              <a:defRPr sz="4741"/>
            </a:lvl8pPr>
            <a:lvl9pPr>
              <a:defRPr sz="4741"/>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12800" y="1912938"/>
            <a:ext cx="5347172" cy="6254750"/>
          </a:xfrm>
        </p:spPr>
        <p:txBody>
          <a:bodyPr/>
          <a:lstStyle>
            <a:lvl1pPr marL="0" indent="0">
              <a:buNone/>
              <a:defRPr sz="3319"/>
            </a:lvl1pPr>
            <a:lvl2pPr marL="1083747" indent="0">
              <a:buNone/>
              <a:defRPr sz="2844"/>
            </a:lvl2pPr>
            <a:lvl3pPr marL="2167494" indent="0">
              <a:buNone/>
              <a:defRPr sz="2370"/>
            </a:lvl3pPr>
            <a:lvl4pPr marL="3251241" indent="0">
              <a:buNone/>
              <a:defRPr sz="2133"/>
            </a:lvl4pPr>
            <a:lvl5pPr marL="4334988" indent="0">
              <a:buNone/>
              <a:defRPr sz="2133"/>
            </a:lvl5pPr>
            <a:lvl6pPr marL="5418734" indent="0">
              <a:buNone/>
              <a:defRPr sz="2133"/>
            </a:lvl6pPr>
            <a:lvl7pPr marL="6502481" indent="0">
              <a:buNone/>
              <a:defRPr sz="2133"/>
            </a:lvl7pPr>
            <a:lvl8pPr marL="7586228" indent="0">
              <a:buNone/>
              <a:defRPr sz="2133"/>
            </a:lvl8pPr>
            <a:lvl9pPr marL="8669975" indent="0">
              <a:buNone/>
              <a:defRPr sz="2133"/>
            </a:lvl9pPr>
          </a:lstStyle>
          <a:p>
            <a:pPr lvl="0"/>
            <a:r>
              <a:rPr lang="nl-NL"/>
              <a:t>Klik om de modelstijlen te bewerken</a:t>
            </a:r>
          </a:p>
        </p:txBody>
      </p:sp>
      <p:sp>
        <p:nvSpPr>
          <p:cNvPr id="5" name="Rectangle 4">
            <a:extLst>
              <a:ext uri="{FF2B5EF4-FFF2-40B4-BE49-F238E27FC236}">
                <a16:creationId xmlns:a16="http://schemas.microsoft.com/office/drawing/2014/main" id="{A62C6C7D-DE06-3D43-3703-9F193A3A53C7}"/>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07D82EE3-41E4-9360-D827-EFB27F63F99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46BB901-FCF0-159B-5223-96400796A24F}"/>
              </a:ext>
            </a:extLst>
          </p:cNvPr>
          <p:cNvSpPr>
            <a:spLocks noGrp="1" noChangeArrowheads="1"/>
          </p:cNvSpPr>
          <p:nvPr>
            <p:ph type="sldNum" sz="quarter" idx="12"/>
          </p:nvPr>
        </p:nvSpPr>
        <p:spPr>
          <a:ln/>
        </p:spPr>
        <p:txBody>
          <a:bodyPr/>
          <a:lstStyle>
            <a:lvl1pPr>
              <a:defRPr/>
            </a:lvl1pPr>
          </a:lstStyle>
          <a:p>
            <a:pPr>
              <a:defRPr/>
            </a:pPr>
            <a:fld id="{808EE58E-E3FA-40F8-9F09-586BF3115E6E}" type="slidenum">
              <a:rPr lang="nl-NL" altLang="nl-NL"/>
              <a:pPr>
                <a:defRPr/>
              </a:pPr>
              <a:t>‹nr.›</a:t>
            </a:fld>
            <a:endParaRPr lang="nl-NL" altLang="nl-NL"/>
          </a:p>
        </p:txBody>
      </p:sp>
    </p:spTree>
    <p:extLst>
      <p:ext uri="{BB962C8B-B14F-4D97-AF65-F5344CB8AC3E}">
        <p14:creationId xmlns:p14="http://schemas.microsoft.com/office/powerpoint/2010/main" val="503273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3187231" y="6400800"/>
            <a:ext cx="9753600" cy="755650"/>
          </a:xfrm>
        </p:spPr>
        <p:txBody>
          <a:bodyPr anchor="b"/>
          <a:lstStyle>
            <a:lvl1pPr algn="l">
              <a:defRPr sz="4741" b="1"/>
            </a:lvl1pPr>
          </a:lstStyle>
          <a:p>
            <a:r>
              <a:rPr lang="nl-NL"/>
              <a:t>Klik om de stijl te bewerken</a:t>
            </a:r>
          </a:p>
        </p:txBody>
      </p:sp>
      <p:sp>
        <p:nvSpPr>
          <p:cNvPr id="3" name="Tijdelijke aanduiding voor afbeelding 2"/>
          <p:cNvSpPr>
            <a:spLocks noGrp="1"/>
          </p:cNvSpPr>
          <p:nvPr>
            <p:ph type="pic" idx="1"/>
          </p:nvPr>
        </p:nvSpPr>
        <p:spPr>
          <a:xfrm>
            <a:off x="3187231" y="817563"/>
            <a:ext cx="9753600" cy="5486400"/>
          </a:xfrm>
        </p:spPr>
        <p:txBody>
          <a:bodyPr/>
          <a:lstStyle>
            <a:lvl1pPr marL="0" indent="0">
              <a:buNone/>
              <a:defRPr sz="7585"/>
            </a:lvl1pPr>
            <a:lvl2pPr marL="1083747" indent="0">
              <a:buNone/>
              <a:defRPr sz="6637"/>
            </a:lvl2pPr>
            <a:lvl3pPr marL="2167494" indent="0">
              <a:buNone/>
              <a:defRPr sz="5689"/>
            </a:lvl3pPr>
            <a:lvl4pPr marL="3251241" indent="0">
              <a:buNone/>
              <a:defRPr sz="4741"/>
            </a:lvl4pPr>
            <a:lvl5pPr marL="4334988" indent="0">
              <a:buNone/>
              <a:defRPr sz="4741"/>
            </a:lvl5pPr>
            <a:lvl6pPr marL="5418734" indent="0">
              <a:buNone/>
              <a:defRPr sz="4741"/>
            </a:lvl6pPr>
            <a:lvl7pPr marL="6502481" indent="0">
              <a:buNone/>
              <a:defRPr sz="4741"/>
            </a:lvl7pPr>
            <a:lvl8pPr marL="7586228" indent="0">
              <a:buNone/>
              <a:defRPr sz="4741"/>
            </a:lvl8pPr>
            <a:lvl9pPr marL="8669975" indent="0">
              <a:buNone/>
              <a:defRPr sz="4741"/>
            </a:lvl9pPr>
          </a:lstStyle>
          <a:p>
            <a:pPr lvl="0"/>
            <a:endParaRPr lang="nl-NL" noProof="0"/>
          </a:p>
        </p:txBody>
      </p:sp>
      <p:sp>
        <p:nvSpPr>
          <p:cNvPr id="4" name="Tijdelijke aanduiding voor tekst 3"/>
          <p:cNvSpPr>
            <a:spLocks noGrp="1"/>
          </p:cNvSpPr>
          <p:nvPr>
            <p:ph type="body" sz="half" idx="2"/>
          </p:nvPr>
        </p:nvSpPr>
        <p:spPr>
          <a:xfrm>
            <a:off x="3187231" y="7156450"/>
            <a:ext cx="9753600" cy="1073150"/>
          </a:xfrm>
        </p:spPr>
        <p:txBody>
          <a:bodyPr/>
          <a:lstStyle>
            <a:lvl1pPr marL="0" indent="0">
              <a:buNone/>
              <a:defRPr sz="3319"/>
            </a:lvl1pPr>
            <a:lvl2pPr marL="1083747" indent="0">
              <a:buNone/>
              <a:defRPr sz="2844"/>
            </a:lvl2pPr>
            <a:lvl3pPr marL="2167494" indent="0">
              <a:buNone/>
              <a:defRPr sz="2370"/>
            </a:lvl3pPr>
            <a:lvl4pPr marL="3251241" indent="0">
              <a:buNone/>
              <a:defRPr sz="2133"/>
            </a:lvl4pPr>
            <a:lvl5pPr marL="4334988" indent="0">
              <a:buNone/>
              <a:defRPr sz="2133"/>
            </a:lvl5pPr>
            <a:lvl6pPr marL="5418734" indent="0">
              <a:buNone/>
              <a:defRPr sz="2133"/>
            </a:lvl6pPr>
            <a:lvl7pPr marL="6502481" indent="0">
              <a:buNone/>
              <a:defRPr sz="2133"/>
            </a:lvl7pPr>
            <a:lvl8pPr marL="7586228" indent="0">
              <a:buNone/>
              <a:defRPr sz="2133"/>
            </a:lvl8pPr>
            <a:lvl9pPr marL="8669975" indent="0">
              <a:buNone/>
              <a:defRPr sz="2133"/>
            </a:lvl9pPr>
          </a:lstStyle>
          <a:p>
            <a:pPr lvl="0"/>
            <a:r>
              <a:rPr lang="nl-NL"/>
              <a:t>Klik om de modelstijlen te bewerken</a:t>
            </a:r>
          </a:p>
        </p:txBody>
      </p:sp>
      <p:sp>
        <p:nvSpPr>
          <p:cNvPr id="5" name="Rectangle 4">
            <a:extLst>
              <a:ext uri="{FF2B5EF4-FFF2-40B4-BE49-F238E27FC236}">
                <a16:creationId xmlns:a16="http://schemas.microsoft.com/office/drawing/2014/main" id="{AD710FE6-3A0D-AE2F-92C7-E528C0794C3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AED8C86A-22F1-AEFA-F33A-132EA1E4179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9503A885-B044-F2EE-43D7-DB0D3B6EA622}"/>
              </a:ext>
            </a:extLst>
          </p:cNvPr>
          <p:cNvSpPr>
            <a:spLocks noGrp="1" noChangeArrowheads="1"/>
          </p:cNvSpPr>
          <p:nvPr>
            <p:ph type="sldNum" sz="quarter" idx="12"/>
          </p:nvPr>
        </p:nvSpPr>
        <p:spPr>
          <a:ln/>
        </p:spPr>
        <p:txBody>
          <a:bodyPr/>
          <a:lstStyle>
            <a:lvl1pPr>
              <a:defRPr/>
            </a:lvl1pPr>
          </a:lstStyle>
          <a:p>
            <a:pPr>
              <a:defRPr/>
            </a:pPr>
            <a:fld id="{3913DFF4-3F82-42B5-988D-046DFA2DB0E1}" type="slidenum">
              <a:rPr lang="nl-NL" altLang="nl-NL"/>
              <a:pPr>
                <a:defRPr/>
              </a:pPr>
              <a:t>‹nr.›</a:t>
            </a:fld>
            <a:endParaRPr lang="nl-NL" altLang="nl-NL"/>
          </a:p>
        </p:txBody>
      </p:sp>
    </p:spTree>
    <p:extLst>
      <p:ext uri="{BB962C8B-B14F-4D97-AF65-F5344CB8AC3E}">
        <p14:creationId xmlns:p14="http://schemas.microsoft.com/office/powerpoint/2010/main" val="617461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E4DADA6E-B85A-3E53-30D3-FD884CDEF04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D9E83C54-D117-3173-03EE-948A8F16C3B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D896EA64-9E50-3FF3-ED20-B5010908BA4B}"/>
              </a:ext>
            </a:extLst>
          </p:cNvPr>
          <p:cNvSpPr>
            <a:spLocks noGrp="1" noChangeArrowheads="1"/>
          </p:cNvSpPr>
          <p:nvPr>
            <p:ph type="sldNum" sz="quarter" idx="12"/>
          </p:nvPr>
        </p:nvSpPr>
        <p:spPr>
          <a:ln/>
        </p:spPr>
        <p:txBody>
          <a:bodyPr/>
          <a:lstStyle>
            <a:lvl1pPr>
              <a:defRPr/>
            </a:lvl1pPr>
          </a:lstStyle>
          <a:p>
            <a:pPr>
              <a:defRPr/>
            </a:pPr>
            <a:fld id="{DD74A77A-A196-4403-986F-7D199762473A}" type="slidenum">
              <a:rPr lang="nl-NL" altLang="nl-NL"/>
              <a:pPr>
                <a:defRPr/>
              </a:pPr>
              <a:t>‹nr.›</a:t>
            </a:fld>
            <a:endParaRPr lang="nl-NL" altLang="nl-NL"/>
          </a:p>
        </p:txBody>
      </p:sp>
    </p:spTree>
    <p:extLst>
      <p:ext uri="{BB962C8B-B14F-4D97-AF65-F5344CB8AC3E}">
        <p14:creationId xmlns:p14="http://schemas.microsoft.com/office/powerpoint/2010/main" val="1625200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11785600" y="366714"/>
            <a:ext cx="3657600" cy="780097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12800" y="366714"/>
            <a:ext cx="10611556" cy="780097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59BE2DDA-303D-4A7B-3CB7-2B9B9314183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9D88FC9-C25A-496C-4B7F-BBC4E79591FC}"/>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E75ABAA6-D191-0F33-1FA5-52FED3D0689E}"/>
              </a:ext>
            </a:extLst>
          </p:cNvPr>
          <p:cNvSpPr>
            <a:spLocks noGrp="1" noChangeArrowheads="1"/>
          </p:cNvSpPr>
          <p:nvPr>
            <p:ph type="sldNum" sz="quarter" idx="12"/>
          </p:nvPr>
        </p:nvSpPr>
        <p:spPr>
          <a:ln/>
        </p:spPr>
        <p:txBody>
          <a:bodyPr/>
          <a:lstStyle>
            <a:lvl1pPr>
              <a:defRPr/>
            </a:lvl1pPr>
          </a:lstStyle>
          <a:p>
            <a:pPr>
              <a:defRPr/>
            </a:pPr>
            <a:fld id="{E5E92187-3551-44CB-9E31-1BCC714FC99B}" type="slidenum">
              <a:rPr lang="nl-NL" altLang="nl-NL"/>
              <a:pPr>
                <a:defRPr/>
              </a:pPr>
              <a:t>‹nr.›</a:t>
            </a:fld>
            <a:endParaRPr lang="nl-NL" altLang="nl-NL"/>
          </a:p>
        </p:txBody>
      </p:sp>
    </p:spTree>
    <p:extLst>
      <p:ext uri="{BB962C8B-B14F-4D97-AF65-F5344CB8AC3E}">
        <p14:creationId xmlns:p14="http://schemas.microsoft.com/office/powerpoint/2010/main" val="48902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D24F2FE-3ECD-F9B3-D5D5-71F5CC5AE2C4}"/>
              </a:ext>
            </a:extLst>
          </p:cNvPr>
          <p:cNvSpPr>
            <a:spLocks noGrp="1" noChangeArrowheads="1"/>
          </p:cNvSpPr>
          <p:nvPr>
            <p:ph type="title"/>
          </p:nvPr>
        </p:nvSpPr>
        <p:spPr bwMode="auto">
          <a:xfrm>
            <a:off x="812800" y="366713"/>
            <a:ext cx="146304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l-NL" altLang="nl-NL"/>
              <a:t>Klik om het opmaakprofiel te bewerken</a:t>
            </a:r>
          </a:p>
        </p:txBody>
      </p:sp>
      <p:sp>
        <p:nvSpPr>
          <p:cNvPr id="1027" name="Rectangle 3">
            <a:extLst>
              <a:ext uri="{FF2B5EF4-FFF2-40B4-BE49-F238E27FC236}">
                <a16:creationId xmlns:a16="http://schemas.microsoft.com/office/drawing/2014/main" id="{6497AAE9-1745-1D7B-9F8C-3A90998EAE82}"/>
              </a:ext>
            </a:extLst>
          </p:cNvPr>
          <p:cNvSpPr>
            <a:spLocks noGrp="1" noChangeArrowheads="1"/>
          </p:cNvSpPr>
          <p:nvPr>
            <p:ph type="body" idx="1"/>
          </p:nvPr>
        </p:nvSpPr>
        <p:spPr bwMode="auto">
          <a:xfrm>
            <a:off x="812800" y="2133600"/>
            <a:ext cx="14630400" cy="603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028" name="Rectangle 4">
            <a:extLst>
              <a:ext uri="{FF2B5EF4-FFF2-40B4-BE49-F238E27FC236}">
                <a16:creationId xmlns:a16="http://schemas.microsoft.com/office/drawing/2014/main" id="{2402DEB0-8B58-40C9-3758-79EFD366F5A4}"/>
              </a:ext>
            </a:extLst>
          </p:cNvPr>
          <p:cNvSpPr>
            <a:spLocks noGrp="1" noChangeArrowheads="1"/>
          </p:cNvSpPr>
          <p:nvPr>
            <p:ph type="dt" sz="half" idx="2"/>
          </p:nvPr>
        </p:nvSpPr>
        <p:spPr bwMode="auto">
          <a:xfrm>
            <a:off x="812800" y="8326438"/>
            <a:ext cx="3792538"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3319">
                <a:latin typeface="Arial" charset="0"/>
              </a:defRPr>
            </a:lvl1pPr>
          </a:lstStyle>
          <a:p>
            <a:pPr>
              <a:defRPr/>
            </a:pPr>
            <a:endParaRPr lang="nl-NL"/>
          </a:p>
        </p:txBody>
      </p:sp>
      <p:sp>
        <p:nvSpPr>
          <p:cNvPr id="1029" name="Rectangle 5">
            <a:extLst>
              <a:ext uri="{FF2B5EF4-FFF2-40B4-BE49-F238E27FC236}">
                <a16:creationId xmlns:a16="http://schemas.microsoft.com/office/drawing/2014/main" id="{AF67643F-D499-D414-6197-D6C2FA45804B}"/>
              </a:ext>
            </a:extLst>
          </p:cNvPr>
          <p:cNvSpPr>
            <a:spLocks noGrp="1" noChangeArrowheads="1"/>
          </p:cNvSpPr>
          <p:nvPr>
            <p:ph type="ftr" sz="quarter" idx="3"/>
          </p:nvPr>
        </p:nvSpPr>
        <p:spPr bwMode="auto">
          <a:xfrm>
            <a:off x="5554663" y="8326438"/>
            <a:ext cx="5146675"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3319">
                <a:latin typeface="Arial" charset="0"/>
              </a:defRPr>
            </a:lvl1pPr>
          </a:lstStyle>
          <a:p>
            <a:pPr>
              <a:defRPr/>
            </a:pPr>
            <a:endParaRPr lang="nl-NL"/>
          </a:p>
        </p:txBody>
      </p:sp>
      <p:sp>
        <p:nvSpPr>
          <p:cNvPr id="1030" name="Rectangle 6">
            <a:extLst>
              <a:ext uri="{FF2B5EF4-FFF2-40B4-BE49-F238E27FC236}">
                <a16:creationId xmlns:a16="http://schemas.microsoft.com/office/drawing/2014/main" id="{13E5A504-4B58-EB59-155A-242DB690CE7A}"/>
              </a:ext>
            </a:extLst>
          </p:cNvPr>
          <p:cNvSpPr>
            <a:spLocks noGrp="1" noChangeArrowheads="1"/>
          </p:cNvSpPr>
          <p:nvPr>
            <p:ph type="sldNum" sz="quarter" idx="4"/>
          </p:nvPr>
        </p:nvSpPr>
        <p:spPr bwMode="auto">
          <a:xfrm>
            <a:off x="11650663" y="8326438"/>
            <a:ext cx="3792537"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3300"/>
            </a:lvl1pPr>
          </a:lstStyle>
          <a:p>
            <a:pPr>
              <a:defRPr/>
            </a:pPr>
            <a:fld id="{F430D4B2-466C-4E6B-90A5-6C3AD4570F0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10400">
          <a:solidFill>
            <a:schemeClr val="tx2"/>
          </a:solidFill>
          <a:latin typeface="+mj-lt"/>
          <a:ea typeface="+mj-ea"/>
          <a:cs typeface="+mj-cs"/>
        </a:defRPr>
      </a:lvl1pPr>
      <a:lvl2pPr algn="ctr" rtl="0" eaLnBrk="0" fontAlgn="base" hangingPunct="0">
        <a:spcBef>
          <a:spcPct val="0"/>
        </a:spcBef>
        <a:spcAft>
          <a:spcPct val="0"/>
        </a:spcAft>
        <a:defRPr sz="10400">
          <a:solidFill>
            <a:schemeClr val="tx2"/>
          </a:solidFill>
          <a:latin typeface="Arial" charset="0"/>
        </a:defRPr>
      </a:lvl2pPr>
      <a:lvl3pPr algn="ctr" rtl="0" eaLnBrk="0" fontAlgn="base" hangingPunct="0">
        <a:spcBef>
          <a:spcPct val="0"/>
        </a:spcBef>
        <a:spcAft>
          <a:spcPct val="0"/>
        </a:spcAft>
        <a:defRPr sz="10400">
          <a:solidFill>
            <a:schemeClr val="tx2"/>
          </a:solidFill>
          <a:latin typeface="Arial" charset="0"/>
        </a:defRPr>
      </a:lvl3pPr>
      <a:lvl4pPr algn="ctr" rtl="0" eaLnBrk="0" fontAlgn="base" hangingPunct="0">
        <a:spcBef>
          <a:spcPct val="0"/>
        </a:spcBef>
        <a:spcAft>
          <a:spcPct val="0"/>
        </a:spcAft>
        <a:defRPr sz="10400">
          <a:solidFill>
            <a:schemeClr val="tx2"/>
          </a:solidFill>
          <a:latin typeface="Arial" charset="0"/>
        </a:defRPr>
      </a:lvl4pPr>
      <a:lvl5pPr algn="ctr" rtl="0" eaLnBrk="0" fontAlgn="base" hangingPunct="0">
        <a:spcBef>
          <a:spcPct val="0"/>
        </a:spcBef>
        <a:spcAft>
          <a:spcPct val="0"/>
        </a:spcAft>
        <a:defRPr sz="10400">
          <a:solidFill>
            <a:schemeClr val="tx2"/>
          </a:solidFill>
          <a:latin typeface="Arial" charset="0"/>
        </a:defRPr>
      </a:lvl5pPr>
      <a:lvl6pPr marL="1083747" algn="ctr" rtl="0" fontAlgn="base">
        <a:spcBef>
          <a:spcPct val="0"/>
        </a:spcBef>
        <a:spcAft>
          <a:spcPct val="0"/>
        </a:spcAft>
        <a:defRPr sz="10430">
          <a:solidFill>
            <a:schemeClr val="tx2"/>
          </a:solidFill>
          <a:latin typeface="Arial" charset="0"/>
        </a:defRPr>
      </a:lvl6pPr>
      <a:lvl7pPr marL="2167494" algn="ctr" rtl="0" fontAlgn="base">
        <a:spcBef>
          <a:spcPct val="0"/>
        </a:spcBef>
        <a:spcAft>
          <a:spcPct val="0"/>
        </a:spcAft>
        <a:defRPr sz="10430">
          <a:solidFill>
            <a:schemeClr val="tx2"/>
          </a:solidFill>
          <a:latin typeface="Arial" charset="0"/>
        </a:defRPr>
      </a:lvl7pPr>
      <a:lvl8pPr marL="3251241" algn="ctr" rtl="0" fontAlgn="base">
        <a:spcBef>
          <a:spcPct val="0"/>
        </a:spcBef>
        <a:spcAft>
          <a:spcPct val="0"/>
        </a:spcAft>
        <a:defRPr sz="10430">
          <a:solidFill>
            <a:schemeClr val="tx2"/>
          </a:solidFill>
          <a:latin typeface="Arial" charset="0"/>
        </a:defRPr>
      </a:lvl8pPr>
      <a:lvl9pPr marL="4334988" algn="ctr" rtl="0" fontAlgn="base">
        <a:spcBef>
          <a:spcPct val="0"/>
        </a:spcBef>
        <a:spcAft>
          <a:spcPct val="0"/>
        </a:spcAft>
        <a:defRPr sz="10430">
          <a:solidFill>
            <a:schemeClr val="tx2"/>
          </a:solidFill>
          <a:latin typeface="Arial" charset="0"/>
        </a:defRPr>
      </a:lvl9pPr>
    </p:titleStyle>
    <p:bodyStyle>
      <a:lvl1pPr marL="812800" indent="-812800" algn="l" rtl="0" eaLnBrk="0" fontAlgn="base" hangingPunct="0">
        <a:spcBef>
          <a:spcPct val="20000"/>
        </a:spcBef>
        <a:spcAft>
          <a:spcPct val="0"/>
        </a:spcAft>
        <a:buChar char="•"/>
        <a:defRPr sz="7500">
          <a:solidFill>
            <a:schemeClr val="tx1"/>
          </a:solidFill>
          <a:latin typeface="+mn-lt"/>
          <a:ea typeface="+mn-ea"/>
          <a:cs typeface="+mn-cs"/>
        </a:defRPr>
      </a:lvl1pPr>
      <a:lvl2pPr marL="1760538" indent="-676275" algn="l" rtl="0" eaLnBrk="0" fontAlgn="base" hangingPunct="0">
        <a:spcBef>
          <a:spcPct val="20000"/>
        </a:spcBef>
        <a:spcAft>
          <a:spcPct val="0"/>
        </a:spcAft>
        <a:buChar char="–"/>
        <a:defRPr sz="6600">
          <a:solidFill>
            <a:schemeClr val="tx1"/>
          </a:solidFill>
          <a:latin typeface="+mn-lt"/>
        </a:defRPr>
      </a:lvl2pPr>
      <a:lvl3pPr marL="2708275" indent="-541338" algn="l" rtl="0" eaLnBrk="0" fontAlgn="base" hangingPunct="0">
        <a:spcBef>
          <a:spcPct val="20000"/>
        </a:spcBef>
        <a:spcAft>
          <a:spcPct val="0"/>
        </a:spcAft>
        <a:buChar char="•"/>
        <a:defRPr sz="5600">
          <a:solidFill>
            <a:schemeClr val="tx1"/>
          </a:solidFill>
          <a:latin typeface="+mn-lt"/>
        </a:defRPr>
      </a:lvl3pPr>
      <a:lvl4pPr marL="3792538" indent="-541338" algn="l" rtl="0" eaLnBrk="0" fontAlgn="base" hangingPunct="0">
        <a:spcBef>
          <a:spcPct val="20000"/>
        </a:spcBef>
        <a:spcAft>
          <a:spcPct val="0"/>
        </a:spcAft>
        <a:buChar char="–"/>
        <a:defRPr sz="4700">
          <a:solidFill>
            <a:schemeClr val="tx1"/>
          </a:solidFill>
          <a:latin typeface="+mn-lt"/>
        </a:defRPr>
      </a:lvl4pPr>
      <a:lvl5pPr marL="4876800" indent="-541338" algn="l" rtl="0" eaLnBrk="0" fontAlgn="base" hangingPunct="0">
        <a:spcBef>
          <a:spcPct val="20000"/>
        </a:spcBef>
        <a:spcAft>
          <a:spcPct val="0"/>
        </a:spcAft>
        <a:buChar char="»"/>
        <a:defRPr sz="4700">
          <a:solidFill>
            <a:schemeClr val="tx1"/>
          </a:solidFill>
          <a:latin typeface="+mn-lt"/>
        </a:defRPr>
      </a:lvl5pPr>
      <a:lvl6pPr marL="5960608" indent="-541873" algn="l" rtl="0" fontAlgn="base">
        <a:spcBef>
          <a:spcPct val="20000"/>
        </a:spcBef>
        <a:spcAft>
          <a:spcPct val="0"/>
        </a:spcAft>
        <a:buChar char="»"/>
        <a:defRPr sz="4741">
          <a:solidFill>
            <a:schemeClr val="tx1"/>
          </a:solidFill>
          <a:latin typeface="+mn-lt"/>
        </a:defRPr>
      </a:lvl6pPr>
      <a:lvl7pPr marL="7044355" indent="-541873" algn="l" rtl="0" fontAlgn="base">
        <a:spcBef>
          <a:spcPct val="20000"/>
        </a:spcBef>
        <a:spcAft>
          <a:spcPct val="0"/>
        </a:spcAft>
        <a:buChar char="»"/>
        <a:defRPr sz="4741">
          <a:solidFill>
            <a:schemeClr val="tx1"/>
          </a:solidFill>
          <a:latin typeface="+mn-lt"/>
        </a:defRPr>
      </a:lvl7pPr>
      <a:lvl8pPr marL="8128102" indent="-541873" algn="l" rtl="0" fontAlgn="base">
        <a:spcBef>
          <a:spcPct val="20000"/>
        </a:spcBef>
        <a:spcAft>
          <a:spcPct val="0"/>
        </a:spcAft>
        <a:buChar char="»"/>
        <a:defRPr sz="4741">
          <a:solidFill>
            <a:schemeClr val="tx1"/>
          </a:solidFill>
          <a:latin typeface="+mn-lt"/>
        </a:defRPr>
      </a:lvl8pPr>
      <a:lvl9pPr marL="9211848" indent="-541873" algn="l" rtl="0" fontAlgn="base">
        <a:spcBef>
          <a:spcPct val="20000"/>
        </a:spcBef>
        <a:spcAft>
          <a:spcPct val="0"/>
        </a:spcAft>
        <a:buChar char="»"/>
        <a:defRPr sz="4741">
          <a:solidFill>
            <a:schemeClr val="tx1"/>
          </a:solidFill>
          <a:latin typeface="+mn-lt"/>
        </a:defRPr>
      </a:lvl9pPr>
    </p:bodyStyle>
    <p:otherStyle>
      <a:defPPr>
        <a:defRPr lang="nl-NL"/>
      </a:defPPr>
      <a:lvl1pPr marL="0" algn="l" defTabSz="2167494" rtl="0" eaLnBrk="1" latinLnBrk="0" hangingPunct="1">
        <a:defRPr sz="4267" kern="1200">
          <a:solidFill>
            <a:schemeClr val="tx1"/>
          </a:solidFill>
          <a:latin typeface="+mn-lt"/>
          <a:ea typeface="+mn-ea"/>
          <a:cs typeface="+mn-cs"/>
        </a:defRPr>
      </a:lvl1pPr>
      <a:lvl2pPr marL="1083747" algn="l" defTabSz="2167494" rtl="0" eaLnBrk="1" latinLnBrk="0" hangingPunct="1">
        <a:defRPr sz="4267" kern="1200">
          <a:solidFill>
            <a:schemeClr val="tx1"/>
          </a:solidFill>
          <a:latin typeface="+mn-lt"/>
          <a:ea typeface="+mn-ea"/>
          <a:cs typeface="+mn-cs"/>
        </a:defRPr>
      </a:lvl2pPr>
      <a:lvl3pPr marL="2167494" algn="l" defTabSz="2167494" rtl="0" eaLnBrk="1" latinLnBrk="0" hangingPunct="1">
        <a:defRPr sz="4267" kern="1200">
          <a:solidFill>
            <a:schemeClr val="tx1"/>
          </a:solidFill>
          <a:latin typeface="+mn-lt"/>
          <a:ea typeface="+mn-ea"/>
          <a:cs typeface="+mn-cs"/>
        </a:defRPr>
      </a:lvl3pPr>
      <a:lvl4pPr marL="3251241" algn="l" defTabSz="2167494" rtl="0" eaLnBrk="1" latinLnBrk="0" hangingPunct="1">
        <a:defRPr sz="4267" kern="1200">
          <a:solidFill>
            <a:schemeClr val="tx1"/>
          </a:solidFill>
          <a:latin typeface="+mn-lt"/>
          <a:ea typeface="+mn-ea"/>
          <a:cs typeface="+mn-cs"/>
        </a:defRPr>
      </a:lvl4pPr>
      <a:lvl5pPr marL="4334988" algn="l" defTabSz="2167494" rtl="0" eaLnBrk="1" latinLnBrk="0" hangingPunct="1">
        <a:defRPr sz="4267" kern="1200">
          <a:solidFill>
            <a:schemeClr val="tx1"/>
          </a:solidFill>
          <a:latin typeface="+mn-lt"/>
          <a:ea typeface="+mn-ea"/>
          <a:cs typeface="+mn-cs"/>
        </a:defRPr>
      </a:lvl5pPr>
      <a:lvl6pPr marL="5418734" algn="l" defTabSz="2167494" rtl="0" eaLnBrk="1" latinLnBrk="0" hangingPunct="1">
        <a:defRPr sz="4267" kern="1200">
          <a:solidFill>
            <a:schemeClr val="tx1"/>
          </a:solidFill>
          <a:latin typeface="+mn-lt"/>
          <a:ea typeface="+mn-ea"/>
          <a:cs typeface="+mn-cs"/>
        </a:defRPr>
      </a:lvl6pPr>
      <a:lvl7pPr marL="6502481" algn="l" defTabSz="2167494" rtl="0" eaLnBrk="1" latinLnBrk="0" hangingPunct="1">
        <a:defRPr sz="4267" kern="1200">
          <a:solidFill>
            <a:schemeClr val="tx1"/>
          </a:solidFill>
          <a:latin typeface="+mn-lt"/>
          <a:ea typeface="+mn-ea"/>
          <a:cs typeface="+mn-cs"/>
        </a:defRPr>
      </a:lvl7pPr>
      <a:lvl8pPr marL="7586228" algn="l" defTabSz="2167494" rtl="0" eaLnBrk="1" latinLnBrk="0" hangingPunct="1">
        <a:defRPr sz="4267" kern="1200">
          <a:solidFill>
            <a:schemeClr val="tx1"/>
          </a:solidFill>
          <a:latin typeface="+mn-lt"/>
          <a:ea typeface="+mn-ea"/>
          <a:cs typeface="+mn-cs"/>
        </a:defRPr>
      </a:lvl8pPr>
      <a:lvl9pPr marL="8669975" algn="l" defTabSz="2167494" rtl="0" eaLnBrk="1" latinLnBrk="0" hangingPunct="1">
        <a:defRPr sz="42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s://nl.wikipedia.org/wiki/1896" TargetMode="External"/><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hyperlink" Target="https://nl.wikipedia.org/wiki/198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2">
            <a:extLst>
              <a:ext uri="{FF2B5EF4-FFF2-40B4-BE49-F238E27FC236}">
                <a16:creationId xmlns:a16="http://schemas.microsoft.com/office/drawing/2014/main" id="{D4A89F3D-04ED-630A-5B70-87C96613F6E6}"/>
              </a:ext>
            </a:extLst>
          </p:cNvPr>
          <p:cNvSpPr txBox="1">
            <a:spLocks noChangeArrowheads="1"/>
          </p:cNvSpPr>
          <p:nvPr/>
        </p:nvSpPr>
        <p:spPr bwMode="auto">
          <a:xfrm>
            <a:off x="6327775" y="11113"/>
            <a:ext cx="48895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7500">
                <a:solidFill>
                  <a:schemeClr val="tx1"/>
                </a:solidFill>
                <a:latin typeface="Arial" panose="020B0604020202020204" pitchFamily="34" charset="0"/>
              </a:defRPr>
            </a:lvl1pPr>
            <a:lvl2pPr marL="742950" indent="-285750">
              <a:spcBef>
                <a:spcPct val="20000"/>
              </a:spcBef>
              <a:buChar char="–"/>
              <a:defRPr sz="6600">
                <a:solidFill>
                  <a:schemeClr val="tx1"/>
                </a:solidFill>
                <a:latin typeface="Arial" panose="020B0604020202020204" pitchFamily="34" charset="0"/>
              </a:defRPr>
            </a:lvl2pPr>
            <a:lvl3pPr marL="1143000" indent="-228600">
              <a:spcBef>
                <a:spcPct val="20000"/>
              </a:spcBef>
              <a:buChar char="•"/>
              <a:defRPr sz="5600">
                <a:solidFill>
                  <a:schemeClr val="tx1"/>
                </a:solidFill>
                <a:latin typeface="Arial" panose="020B0604020202020204" pitchFamily="34" charset="0"/>
              </a:defRPr>
            </a:lvl3pPr>
            <a:lvl4pPr marL="1600200" indent="-228600">
              <a:spcBef>
                <a:spcPct val="20000"/>
              </a:spcBef>
              <a:buChar char="–"/>
              <a:defRPr sz="4700">
                <a:solidFill>
                  <a:schemeClr val="tx1"/>
                </a:solidFill>
                <a:latin typeface="Arial" panose="020B0604020202020204" pitchFamily="34" charset="0"/>
              </a:defRPr>
            </a:lvl4pPr>
            <a:lvl5pPr marL="2057400" indent="-228600">
              <a:spcBef>
                <a:spcPct val="20000"/>
              </a:spcBef>
              <a:buChar char="»"/>
              <a:defRPr sz="4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4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4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4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4700">
                <a:solidFill>
                  <a:schemeClr val="tx1"/>
                </a:solidFill>
                <a:latin typeface="Arial" panose="020B0604020202020204" pitchFamily="34" charset="0"/>
              </a:defRPr>
            </a:lvl9pPr>
          </a:lstStyle>
          <a:p>
            <a:pPr eaLnBrk="1" hangingPunct="1">
              <a:spcBef>
                <a:spcPct val="0"/>
              </a:spcBef>
              <a:buFontTx/>
              <a:buNone/>
            </a:pPr>
            <a:r>
              <a:rPr lang="nl-NL" altLang="nl-NL" sz="1800" i="1"/>
              <a:t>De Personeelsvereniging organiseert voor U</a:t>
            </a:r>
          </a:p>
        </p:txBody>
      </p:sp>
      <p:sp>
        <p:nvSpPr>
          <p:cNvPr id="2061" name="Text Box 13">
            <a:extLst>
              <a:ext uri="{FF2B5EF4-FFF2-40B4-BE49-F238E27FC236}">
                <a16:creationId xmlns:a16="http://schemas.microsoft.com/office/drawing/2014/main" id="{41ECA125-3F83-DB99-231E-52CA39D1EAC7}"/>
              </a:ext>
            </a:extLst>
          </p:cNvPr>
          <p:cNvSpPr txBox="1">
            <a:spLocks noChangeArrowheads="1"/>
          </p:cNvSpPr>
          <p:nvPr/>
        </p:nvSpPr>
        <p:spPr bwMode="auto">
          <a:xfrm>
            <a:off x="0" y="-14156"/>
            <a:ext cx="13904938" cy="1977464"/>
          </a:xfrm>
          <a:prstGeom prst="rect">
            <a:avLst/>
          </a:prstGeom>
          <a:noFill/>
          <a:ln>
            <a:noFill/>
          </a:ln>
          <a:effectLst/>
        </p:spPr>
        <p:txBody>
          <a:bodyPr wrap="square" lIns="91440" tIns="45720" rIns="91440" bIns="45720" anchor="t">
            <a:spAutoFit/>
          </a:bodyPr>
          <a:lstStyle/>
          <a:p>
            <a:pPr eaLnBrk="1" hangingPunct="1">
              <a:defRPr/>
            </a:pPr>
            <a:r>
              <a:rPr lang="nl-NL" sz="2800" b="1">
                <a:effectLst>
                  <a:outerShdw blurRad="38100" dist="38100" dir="2700000" algn="tl">
                    <a:srgbClr val="C0C0C0"/>
                  </a:outerShdw>
                </a:effectLst>
                <a:latin typeface="Arial"/>
                <a:cs typeface="Arial"/>
              </a:rPr>
              <a:t>  Wandel- en kunstroute</a:t>
            </a:r>
            <a:endParaRPr lang="nl-NL" sz="2800" b="1">
              <a:effectLst>
                <a:outerShdw blurRad="38100" dist="38100" dir="2700000" algn="tl">
                  <a:srgbClr val="C0C0C0"/>
                </a:outerShdw>
              </a:effectLst>
              <a:latin typeface="Arial" charset="0"/>
            </a:endParaRPr>
          </a:p>
          <a:p>
            <a:pPr eaLnBrk="1" hangingPunct="1">
              <a:defRPr/>
            </a:pPr>
            <a:r>
              <a:rPr lang="nl-NL" sz="9450" b="1">
                <a:effectLst>
                  <a:outerShdw blurRad="38100" dist="38100" dir="2700000" algn="tl">
                    <a:srgbClr val="C0C0C0"/>
                  </a:outerShdw>
                </a:effectLst>
                <a:latin typeface="Arial"/>
                <a:cs typeface="Arial"/>
              </a:rPr>
              <a:t>    “Andreas Schotel”</a:t>
            </a:r>
          </a:p>
        </p:txBody>
      </p:sp>
      <p:sp>
        <p:nvSpPr>
          <p:cNvPr id="3077" name="Text Box 20">
            <a:extLst>
              <a:ext uri="{FF2B5EF4-FFF2-40B4-BE49-F238E27FC236}">
                <a16:creationId xmlns:a16="http://schemas.microsoft.com/office/drawing/2014/main" id="{E81A521D-0311-E3C8-52CD-6D8B348FA3DF}"/>
              </a:ext>
            </a:extLst>
          </p:cNvPr>
          <p:cNvSpPr txBox="1">
            <a:spLocks noChangeArrowheads="1"/>
          </p:cNvSpPr>
          <p:nvPr/>
        </p:nvSpPr>
        <p:spPr bwMode="auto">
          <a:xfrm>
            <a:off x="4207626" y="1661683"/>
            <a:ext cx="6944710" cy="603250"/>
          </a:xfrm>
          <a:prstGeom prst="rect">
            <a:avLst/>
          </a:prstGeom>
          <a:noFill/>
          <a:ln>
            <a:noFill/>
          </a:ln>
          <a:effec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l-NL" altLang="nl-NL" sz="3300" b="1" i="1">
                <a:latin typeface="Arial"/>
                <a:cs typeface="Arial"/>
              </a:rPr>
              <a:t>Zaterdag 27 september</a:t>
            </a:r>
          </a:p>
        </p:txBody>
      </p:sp>
      <p:sp>
        <p:nvSpPr>
          <p:cNvPr id="3078" name="AutoShape 14" descr="data:image/jpeg;base64,/9j/4AAQSkZJRgABAQAAAQABAAD/2wCEAAkGBhQSEBASEhQVFBUQEBUVEBAUDxAPDxQQFBQWFBYUFRUXHCYfFxkkGRQUHy8gIycpLCwsFR4xNTAqNSYrLCkBCQoKDgwOFw8PGikcFxgpKSkpLCkpKSkpKSkpKSkpKSwpKSkpKSkpKSksKSkpKTYpKSkuKSwpKSksKSkpKSkpKf/AABEIAOEA4QMBIgACEQEDEQH/xAAcAAEAAgIDAQAAAAAAAAAAAAAABQYEBwEDCAL/xABGEAABAwIDBQQFCQUGBwEAAAABAAIDBBESITEFBgdBUSJhcZETUoGhsRQjMkJicpLB0WOCouHwJCUzU8LxNUNzdIOTshb/xAAYAQEAAwEAAAAAAAAAAAAAAAAAAQIDBP/EACERAQEBAAIDAQACAwAAAAAAAAABAhExAxIhUSJBEzJh/9oADAMBAAIRAxEAPwDeCIiAVC7R3lbFIY8JJABvcAZqaVJ3qiAqgcs4wc+tys/JbJ8Emd7B6rR4vWLLvpbkz+IqI+UNHLyC4EgcP5dFj70Zk2/jxo1v4XKLq+Jc7fotj9rXLqqxkq5tE6p70Zs/GaqaT83CfY/9V8RcdagHtU8TvBz2qjbQHaKjJFrLRuCk48Rn/FpnDvZIHe4rYO7W8cVbAJ4cWHEW2cLEObqF5cC9FcKaUM2VTZWxhzz4lxVs36LZI8NBJNgBcnkAOagZd+6QGwkLj9ljipusixRvaebHDzBC86GpfiObiASNe9NWzobqdv3D9Vrz7Gt+JXW7ftnqeb2rV1HODa+ql4WjoPILL3ouj+ILR9Qf+xYNXxRDBlED/wCRQAaP6Ch9rkWKj3osx41Aa0/lKP0XLOOMP1qeQeD2lavqQLlRsuq0mqPSe6e98W0I3vhDx6Nwa4PFjci401yU8qDwYow3ZofbOWeQk9Q0ho+BV+WkBERSCIiAiIgIiICIiAqZvi3+0RnrH8Crmqjvu3twHucPgVl5f9RCAnqB05ruK+Y2DI29q5cucYVboqrtZ9rqz1rslU9sc0/sVuszJUdIFIVKj5V0TodZXp7cmnwbPo29Kdl/Ei/5rzHG25A6kDzK9XbMhwQxN9WJg8mgK2R3yDI+C8v1YtNILE2kcMnED6RXqEry5tttqqcdJnjpo8qdCU2dJ3W9t1YqSRVbZislIclzaEjjyUNtN2RUo52ShdpPUQQNTzUY/VSNQo6QLaD0VwzpsGyqMetGXn997nfmrQo7dym9HSUzPUgjH8IUitYCIikEREBERAREQEREBVbfhuUB6PcPcrSq1vwPmoz0l+LSs/JP40V+N2QXEjl1xvyXxK9cow612Sq21nKxVkmSre0hqpnYr1So+VSFSFHy6ronQydiQY6mnb60zB5uC9VsFhbovM+4FN6TadE39u0nwb2vyXpkK2RwV5n3tgwbQq29KiT/AOiV6YK868SYcO1aodZA78TQVOhibNGisdMMlXdl8lZaY5Lm0OyQ5KF2gdVLTnJQtc5ROxDzlY9JDiljb60jR5uAXfUFZe6NP6SvpGdZ2e43/JbwelYGWa0dAB5Cy+1wFytQREQEREBERAREQEREBV/fVt6a/SRv6KwKM3kgx00o+zf8Oaruc5ookWgXxUFcwOyXXOVxQRlW5Qe0FOVKhtoDJTBW6pR02qkqrVRs2q6Z0Ljwfpce1Yj/AJccjvJth7yF6EC0pwJpb1VVJ6kAaD3vf+jVutXz0C0JxfhttR59eON3ut+S32tJcbIbVsLvWgHucf1U0VbZXJWWnOSrOy+Ss0Gi5aPmpOSg612qmat2SgatyQR1QrHwtpse1Kf7GN/k0/mVWpyrrwYjvtB59WB3vIC2g3kiItQREQEREBERAREQEREBddRHiY4dWkeYXYuCovQ1bDlcdCR5Gy+ZiuyobhllHSRw/iKxqh64RgVT1D178lIVDrlR1WzJTBXqoaqNnUxWsw5HXn3KIqAujPQ27wFg+arX9ZY2+TXH81tda24Gw2oZnetUn+FjQtkrWdAtSccqftUcnc9vvBW21rbjbBelp3+rMR+Jv8kvQ1hsw6KywuyCq+znaKy030Vya7HRWOyUJUu1UxWnkoWpOqtkYEzlf+CLf7ZOelP/AKgtfyrZHA6L5+qd0iaPNx/RbTsbiREWgIiICIiAiIgIiICIiAhRCg1pttuGqnH7QnzF/wA1GTqd3ugw1bj67Wu9trH4KClXDflojZG5rFqsgT00HU8gpF7LqPrs8hoNO89UFarNTfnqVE1Kmq2PU8viVC1AW+ehvDgg++zpB6tS+/tawrYi13wPjts+Q+tUu9zWhbEW06BUvi1R49myH/Lex/svY/FXRRG9lF6Whqo/WhdbxAv+SUeetnhWOCSzfYq9SsIt/QU1E/Jcup9HVVyZHv8AgoecqVqBkVF1LbKciPkK2rwMhyrHd8bfc4rVMgW4eB1MRTVLzo+ZoH7rc/itoNmIiLQEREBERAREQEREBERAREQU/fuHOF/3mn3FVKV39WV831hvT39R4PsOSocgXJ5J/IYcpvr/ACWBXaKRe1R9eqCubSOYHQZ+JzUNOpevPad4/DJRFQt89DenBT/hh/7mT/Sr+tf8Enf3aR0qZPg0rYC2nQL5e24sdDkfAr6XBUjzfXUphqJ4v8uZ7PY15A9wWZTuyWfxGpPR7TntpJhf+Jov7wVFU78lzbg7ph7lD1B1Kl59PFRNUFGRHvK37wrpPR7Mg/aF7z7XED3ALQL16W3Rp8FDSN6U8fmW3PxW+RLoiK4IiICIiAiIgIiICIiAiIgjt4IMdNKLX7N/LNa1etsTMu0jqCPctWVkNnEdHEeRXP5Z9GE9RtabAnoCf096kXrAqWYsu/NYisVbFDVYVm2hBa6rtc1bZo3bwQH92uPWpf8ABq2Etb8DJwdnyt5sqXXH3mtIWyFvAREUjT3GGK1ZC71oLH91x/VU6ner9xnbZ9KerXj3ha6gesN9iT1UZWNUrRi6wtpw2Kzzfogn6r1FsZmGngHSFg8mheXSbPb4j4heqKQ/Ns+434BdGR3IiK4IiICIiAiIgIiICIiAiJdB8v0PgtWVDrl33nZ+1bB2ttuKNrmukaHFpDW4hiJIysFrwjqufyjEkaukxLKeV8WWIiq+juCqntOmtdbAlhuFW9s0Oqtm8CS4J7eENXJTPNm1LQWf9Vmnm263ovKWJ0UjZGEtdG4OaR1But+7D4jU0tLHM94a8t7cerw8a2Hv9q6c0XBFAbs73w1rHPjOG0jmBjnNDzh+th6FThkF7Xz6XzsrjVvGp/apB3PPvC1vTlXfjJW3q4mA3DIb9c3O/kqLAVlsTuzD2gu7eans0OHNYdE/MKb21Fjpweiwg13UnMr0zuftET0NLKDfFAy/3mjC73heZ61liVt7ghvAHQS0jjnE7HGPsOycPxZ+1dGKNpogRaAiIgIiICIiAiIgIiICq2/e8T6aHDEBjkB7RNsLdCferHVzhjHPOjGknwAutMbyb0vmku/EM8LWR5twkjI5aKm7xFszlh0kJdUxud64Jc55JJtmQrLMFUtk4n1QGB5zOFxFmC3Tp7VYDV2Ja7KxzvkQue/9ND9R3lfbWrpmfoe8LIjVFXZGy6wNp0lwVItC6KllwpFD2lR5nJRbmkAgEgO1sbK2bSp1DS0ivmiIE0rCzAc7kNYDhIsO4qWm2vVOicXyOxNDW/4khIYNGnNYNRQkdoWuNDbNdPypwZYtAcdTizI+1c5rblbl2Gsc9xdIbuJ1vlboO5d8T1HR9pljYEHUaXSGcg2ciLFmpHqzUvbhc3uVSoZb2Vk2ZLy6rn12hT9rUtnFfG7m3X0VVHOz6p7QvYOYcnN9oU/t+h7RKqs8NrjyWmbwPUWx9rx1MLJoiC2QXHceYPeFnLztw/38fs+TC674Hn5xnNp9dvf3Lf2zdpRzxslicHseLhw0/kt5eRloiKQREQEREBERARF11EwY1zjkGgknuCBNGHAgi4IsRyIWnNrtZBPKy4aMbg29nHMnILYEe+MFQJYo5PRvwOwlwsNNQevctV11HG1zXveXuyBLm2s4uOQ5W5371j5KvllDamGSnwnsMkGIaGxyuO66s+1KeOZheSG2H+J3d/ULWNZVtxkWJLDhz7TXAkm4tpndZtRvQ+CLA0YuwRgtjAadTfwXH5ca1ZY3zZxxUrJPgdhJDhyLTiB6FZ9PU6Ko7G2k2PEZReN1g/q2+jh4KwNHoyM8THjFG8ZhwPMK/XysLn8TzHXXErclh0tV156LNxXUqIKtjUY6JWSoocWajZdnnopnwRfyYFYVXsVr+SmjTkf7L4e8DVaSiqS7OfGXc28ha1lh1NQ0ENdkDz5gqw7Q2jkQFXZwHntAfmpi3P8ATPoJi02PiD1CstBU5hVKihLRYkHPsZ5+HgpamqrWUaiKtlbFjb7FV6/Z+uSsGz6sOFiV2VNOHKsqFIkpVO7o73T0El2HFG4/OQk9k949Ursqdl9Ao+elw6haTXA3zu1vnT1o+afZ9u1E7KQdbesO8KfuvLzK4xOa9ji1zTdrmmxBHQhbh4c8Q/ll4JrCZjbtdp6Ro1P3gtZeRsBFxdcqwIiICIiAvl7bgg89fBfSINe7+0foImR08bWtkeXua24c6QDKy15XQPcS7IsLRkTezhkQLd63TvVu78ria0OwOY7E052OViDZUmu4d1QyjMJbb6OJzG31vYg3WGpeV81RBRCPLHYkEhmE9M8u5YOMGIdqwLrvab5EZC3fmsyso3RPNndpzi297tbbIhYlLs1rw5t3Os7E7M35DIdFVZhyxGzA5wAFxY5crYieatGwdotqGiltbA1ximByuPq9+qh59nsAaOdjiOf0RawF8wuiglBN2EtI0cOXK4We8+0+JixCZ0byx+RHXQ+BUhBXDr5quVe8lw2N0YeGNALv+Z4g8/AqQh2S9zA+F7XggXbcYgTyI6qnPE+q3H4nYto5HTzC7HVjbcvMKuPoJhqzyWHPG4fT7PibHyWksqvrU5U7Sbyt5hV7aE5JK6KiQtLRcWc4DXPMarsfs6Q30y5q3yHrUVO5YMpCm4tntdq8a5gahY1W6CG+eIjvxFT7fi0xUV8os5rs7i2V8reCyflWE9xzH6LDdL6S5GRN8ug5L6ZH2dcQ6WWnCtWPZlQeWastHW3+kFTNlUrzYxm/cdfYpj0co1YfIrC2co9aslS9uG/5Ks7TluSkkj+eL3rElkJ6+SmVHDAmYuzZdc+nlZLEbPYQWkfA9xX38jeTkxx9ll2t2S4ZyODAMyBm63jyV/aRaZrZO7/HCJzSKpha/EbCNt24eWq2DsPeKGrZjgeHDRzdHtPRzTmF5WEnacRzJse7xV94P18jdoC2YfGWyZgdnUHPvW3Kr0Ai4auVYEREBERAWLtEn0UmFuM+jdZnrG2ntWUuCEHnTasVjjefR3FvQkG5IIJaO/kuRTn0YObT6S5YNSCff1utl7w8MTUTF7JWhpdjDHMJIcdQHA6KvbS4cV+N2BzHtFiCJMJsOQBXPZWkqlVwc4Eufhu44XnJ34VE7Mn+ezJsG4bA/SF/6KsW1diSRYg6CTG04nF0bj1zHLVYmwdlCWpiY+IvD7BzA0jC0j6WLqCkibXW+gxZtcHN5kZAn262XPyosic5pwFuWEG1+89VtR/COIxNbHLIwj1rSDysLexVx/BepdIT6SENvZpcXuJb1wgfmlx+nsp8e8dSYgwZD6spvjHPLqunaO0HPkBsHyOaGgn6IAHILY8nByYkH5TGLchC+wFrWGeihazhbViQ+ijxGMdmUvZGx3hfO6r/AI5Oom65a9lifdtyLWJub6jVfQ23MOxiFiNQOSse8e5FVRwsfOGn0shHYcZMOWhyyJUZT7g1TmmR0Tg029G6xs7u8Vbj9V5+oqaE53NzzzWE6gNsQ5nIZ38VsOk4W1rmYhG0HFbA6RofYakjT3rtq+F9aGRMbG173E4nNdZjBlk4nLnyT6KDT7Pc0gnIm1u7mpaqoSGAZa307Vud1suj4JXY301S7HYYg2NrmjuBJWXtHg7ia0R1T8TRb5xjXAjp2bK1mkcxqhkuFrSzIg5HT22Vhpd6i1oxYX5DMHCs3be5NRTYm+i9IxrThkjzFz1Gv+6oD4JGE9g5m7TYjLpZY68c12vNcdL3/wDsIsxJE8EfYDh7CsSbfKD6rHn91o/NV3AcLXk3AIJaTy6LrqWsx425B2Zb0d+ipPDmLe9Z1bvcfqR2+879FBVtbLIe26w1DQLBZZYcRJZYH6OR1X2QXDMZgZEi2S1znM6it1awGuu21h3XyU5uTNgrYb3wl2YGXvXVSbsTTWs3XmBiI8lZtg8N5myscTexOljhP2s8tVrFK3zTvBY0jQgW8l2LC2RTGOJrCb4QPgs1aqCIiAiIgIiICEIiD5dGDrn45r4ZTNBuGgHqGgFdqJwOAEsuUQLLpqqhsbS95Aa0Zk6WXcuqqpmyMcxwu1ws4dyijTu/u/L5nNijbgDXkscH3J5BxHI9ykdhcXmtDI6qMjBGA6VpxOdI3mW96ldp8IIpHhzJXstyIDz7DlZY0XBWLFifO8+DGtPmbrP7yt8XPd7a9PUR4qcgtxHE22Fwfe5uOualsKhN3N0IaIOEWIlzruc51ySpxaquLJZcog+HxAqp77boiohLomN9KzNhsASPVVvXFlFko821mzsBdHIHNIyczARnnZRYgs0uOl7AHW4zK3vvxuK2saXx2bMAAHaYgNAVR9lcGZXSO9O/AMrFpa+/XVY3P1f2VLZVaXywMDTYSAuIF9OQC3dsfZYcwF0bRceo39F0bvcOKelIcLvd6zrK1RwgDJaZyrawYtktGjQPAAfBZEVCByHkFk2XKvwhwAuURAREQEREBERAREQEREBERAREQcFcIiD6REQEREBcIiDgrgaDwRFWj6C+kRWHCIiAiIgIiIP/2Q==">
            <a:extLst>
              <a:ext uri="{FF2B5EF4-FFF2-40B4-BE49-F238E27FC236}">
                <a16:creationId xmlns:a16="http://schemas.microsoft.com/office/drawing/2014/main" id="{857E2107-1CF1-9EB6-1259-6D51FC800EB2}"/>
              </a:ext>
            </a:extLst>
          </p:cNvPr>
          <p:cNvSpPr>
            <a:spLocks noChangeAspect="1" noChangeArrowheads="1"/>
          </p:cNvSpPr>
          <p:nvPr/>
        </p:nvSpPr>
        <p:spPr bwMode="auto">
          <a:xfrm>
            <a:off x="277813" y="-6607175"/>
            <a:ext cx="723900" cy="722312"/>
          </a:xfrm>
          <a:prstGeom prst="rect">
            <a:avLst/>
          </a:prstGeom>
          <a:no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nl-NL" altLang="nl-NL" sz="4267"/>
          </a:p>
        </p:txBody>
      </p:sp>
      <p:sp>
        <p:nvSpPr>
          <p:cNvPr id="3079" name="AutoShape 16" descr="data:image/jpeg;base64,/9j/4AAQSkZJRgABAQAAAQABAAD/2wCEAAkGBhQSEBASEhQVFBUQEBUVEBAUDxAPDxQQFBQWFBYUFRUXHCYfFxkkGRQUHy8gIycpLCwsFR4xNTAqNSYrLCkBCQoKDgwOFw8PGikcFxgpKSkpLCkpKSkpKSkpKSkpKSwpKSkpKSkpKSksKSkpKTYpKSkuKSwpKSksKSkpKSkpKf/AABEIAOEA4QMBIgACEQEDEQH/xAAcAAEAAgIDAQAAAAAAAAAAAAAABQYEBwEDCAL/xABGEAABAwIDBQQFCQUGBwEAAAABAAIDBBESITEFBgdBUSJhcZETUoGhsRQjMkJicpLB0WOCouHwJCUzU8LxNUNzdIOTshb/xAAYAQEAAwEAAAAAAAAAAAAAAAAAAQIDBP/EACERAQEBAAIDAQACAwAAAAAAAAABAhExAxIhUSJBEzJh/9oADAMBAAIRAxEAPwDeCIiAVC7R3lbFIY8JJABvcAZqaVJ3qiAqgcs4wc+tys/JbJ8Emd7B6rR4vWLLvpbkz+IqI+UNHLyC4EgcP5dFj70Zk2/jxo1v4XKLq+Jc7fotj9rXLqqxkq5tE6p70Zs/GaqaT83CfY/9V8RcdagHtU8TvBz2qjbQHaKjJFrLRuCk48Rn/FpnDvZIHe4rYO7W8cVbAJ4cWHEW2cLEObqF5cC9FcKaUM2VTZWxhzz4lxVs36LZI8NBJNgBcnkAOagZd+6QGwkLj9ljipusixRvaebHDzBC86GpfiObiASNe9NWzobqdv3D9Vrz7Gt+JXW7ftnqeb2rV1HODa+ql4WjoPILL3ouj+ILR9Qf+xYNXxRDBlED/wCRQAaP6Ch9rkWKj3osx41Aa0/lKP0XLOOMP1qeQeD2lavqQLlRsuq0mqPSe6e98W0I3vhDx6Nwa4PFjci401yU8qDwYow3ZofbOWeQk9Q0ho+BV+WkBERSCIiAiIgIiICIiAqZvi3+0RnrH8Crmqjvu3twHucPgVl5f9RCAnqB05ruK+Y2DI29q5cucYVboqrtZ9rqz1rslU9sc0/sVuszJUdIFIVKj5V0TodZXp7cmnwbPo29Kdl/Ei/5rzHG25A6kDzK9XbMhwQxN9WJg8mgK2R3yDI+C8v1YtNILE2kcMnED6RXqEry5tttqqcdJnjpo8qdCU2dJ3W9t1YqSRVbZislIclzaEjjyUNtN2RUo52ShdpPUQQNTzUY/VSNQo6QLaD0VwzpsGyqMetGXn997nfmrQo7dym9HSUzPUgjH8IUitYCIikEREBERAREQEREBVbfhuUB6PcPcrSq1vwPmoz0l+LSs/JP40V+N2QXEjl1xvyXxK9cow612Sq21nKxVkmSre0hqpnYr1So+VSFSFHy6ronQydiQY6mnb60zB5uC9VsFhbovM+4FN6TadE39u0nwb2vyXpkK2RwV5n3tgwbQq29KiT/AOiV6YK868SYcO1aodZA78TQVOhibNGisdMMlXdl8lZaY5Lm0OyQ5KF2gdVLTnJQtc5ROxDzlY9JDiljb60jR5uAXfUFZe6NP6SvpGdZ2e43/JbwelYGWa0dAB5Cy+1wFytQREQEREBERAREQEREBV/fVt6a/SRv6KwKM3kgx00o+zf8Oaruc5ookWgXxUFcwOyXXOVxQRlW5Qe0FOVKhtoDJTBW6pR02qkqrVRs2q6Z0Ljwfpce1Yj/AJccjvJth7yF6EC0pwJpb1VVJ6kAaD3vf+jVutXz0C0JxfhttR59eON3ut+S32tJcbIbVsLvWgHucf1U0VbZXJWWnOSrOy+Ss0Gi5aPmpOSg612qmat2SgatyQR1QrHwtpse1Kf7GN/k0/mVWpyrrwYjvtB59WB3vIC2g3kiItQREQEREBERAREQEREBddRHiY4dWkeYXYuCovQ1bDlcdCR5Gy+ZiuyobhllHSRw/iKxqh64RgVT1D178lIVDrlR1WzJTBXqoaqNnUxWsw5HXn3KIqAujPQ27wFg+arX9ZY2+TXH81tda24Gw2oZnetUn+FjQtkrWdAtSccqftUcnc9vvBW21rbjbBelp3+rMR+Jv8kvQ1hsw6KywuyCq+znaKy030Vya7HRWOyUJUu1UxWnkoWpOqtkYEzlf+CLf7ZOelP/AKgtfyrZHA6L5+qd0iaPNx/RbTsbiREWgIiICIiAiIgIiICIiAhRCg1pttuGqnH7QnzF/wA1GTqd3ugw1bj67Wu9trH4KClXDflojZG5rFqsgT00HU8gpF7LqPrs8hoNO89UFarNTfnqVE1Kmq2PU8viVC1AW+ehvDgg++zpB6tS+/tawrYi13wPjts+Q+tUu9zWhbEW06BUvi1R49myH/Lex/svY/FXRRG9lF6Whqo/WhdbxAv+SUeetnhWOCSzfYq9SsIt/QU1E/Jcup9HVVyZHv8AgoecqVqBkVF1LbKciPkK2rwMhyrHd8bfc4rVMgW4eB1MRTVLzo+ZoH7rc/itoNmIiLQEREBERAREQEREBERAREQU/fuHOF/3mn3FVKV39WV831hvT39R4PsOSocgXJ5J/IYcpvr/ACWBXaKRe1R9eqCubSOYHQZ+JzUNOpevPad4/DJRFQt89DenBT/hh/7mT/Sr+tf8Enf3aR0qZPg0rYC2nQL5e24sdDkfAr6XBUjzfXUphqJ4v8uZ7PY15A9wWZTuyWfxGpPR7TntpJhf+Jov7wVFU78lzbg7ph7lD1B1Kl59PFRNUFGRHvK37wrpPR7Mg/aF7z7XED3ALQL16W3Rp8FDSN6U8fmW3PxW+RLoiK4IiICIiAiIgIiICIiAiIgjt4IMdNKLX7N/LNa1etsTMu0jqCPctWVkNnEdHEeRXP5Z9GE9RtabAnoCf096kXrAqWYsu/NYisVbFDVYVm2hBa6rtc1bZo3bwQH92uPWpf8ABq2Etb8DJwdnyt5sqXXH3mtIWyFvAREUjT3GGK1ZC71oLH91x/VU6ner9xnbZ9KerXj3ha6gesN9iT1UZWNUrRi6wtpw2Kzzfogn6r1FsZmGngHSFg8mheXSbPb4j4heqKQ/Ns+434BdGR3IiK4IiICIiAiIgIiICIiAiJdB8v0PgtWVDrl33nZ+1bB2ttuKNrmukaHFpDW4hiJIysFrwjqufyjEkaukxLKeV8WWIiq+juCqntOmtdbAlhuFW9s0Oqtm8CS4J7eENXJTPNm1LQWf9Vmnm263ovKWJ0UjZGEtdG4OaR1But+7D4jU0tLHM94a8t7cerw8a2Hv9q6c0XBFAbs73w1rHPjOG0jmBjnNDzh+th6FThkF7Xz6XzsrjVvGp/apB3PPvC1vTlXfjJW3q4mA3DIb9c3O/kqLAVlsTuzD2gu7eans0OHNYdE/MKb21Fjpweiwg13UnMr0zuftET0NLKDfFAy/3mjC73heZ61liVt7ghvAHQS0jjnE7HGPsOycPxZ+1dGKNpogRaAiIgIiICIiAiIgIiICq2/e8T6aHDEBjkB7RNsLdCferHVzhjHPOjGknwAutMbyb0vmku/EM8LWR5twkjI5aKm7xFszlh0kJdUxud64Jc55JJtmQrLMFUtk4n1QGB5zOFxFmC3Tp7VYDV2Ja7KxzvkQue/9ND9R3lfbWrpmfoe8LIjVFXZGy6wNp0lwVItC6KllwpFD2lR5nJRbmkAgEgO1sbK2bSp1DS0ivmiIE0rCzAc7kNYDhIsO4qWm2vVOicXyOxNDW/4khIYNGnNYNRQkdoWuNDbNdPypwZYtAcdTizI+1c5rblbl2Gsc9xdIbuJ1vlboO5d8T1HR9pljYEHUaXSGcg2ciLFmpHqzUvbhc3uVSoZb2Vk2ZLy6rn12hT9rUtnFfG7m3X0VVHOz6p7QvYOYcnN9oU/t+h7RKqs8NrjyWmbwPUWx9rx1MLJoiC2QXHceYPeFnLztw/38fs+TC674Hn5xnNp9dvf3Lf2zdpRzxslicHseLhw0/kt5eRloiKQREQEREBERARF11EwY1zjkGgknuCBNGHAgi4IsRyIWnNrtZBPKy4aMbg29nHMnILYEe+MFQJYo5PRvwOwlwsNNQevctV11HG1zXveXuyBLm2s4uOQ5W5371j5KvllDamGSnwnsMkGIaGxyuO66s+1KeOZheSG2H+J3d/ULWNZVtxkWJLDhz7TXAkm4tpndZtRvQ+CLA0YuwRgtjAadTfwXH5ca1ZY3zZxxUrJPgdhJDhyLTiB6FZ9PU6Ko7G2k2PEZReN1g/q2+jh4KwNHoyM8THjFG8ZhwPMK/XysLn8TzHXXErclh0tV156LNxXUqIKtjUY6JWSoocWajZdnnopnwRfyYFYVXsVr+SmjTkf7L4e8DVaSiqS7OfGXc28ha1lh1NQ0ENdkDz5gqw7Q2jkQFXZwHntAfmpi3P8ATPoJi02PiD1CstBU5hVKihLRYkHPsZ5+HgpamqrWUaiKtlbFjb7FV6/Z+uSsGz6sOFiV2VNOHKsqFIkpVO7o73T0El2HFG4/OQk9k949Ursqdl9Ao+elw6haTXA3zu1vnT1o+afZ9u1E7KQdbesO8KfuvLzK4xOa9ji1zTdrmmxBHQhbh4c8Q/ll4JrCZjbtdp6Ro1P3gtZeRsBFxdcqwIiICIiAvl7bgg89fBfSINe7+0foImR08bWtkeXua24c6QDKy15XQPcS7IsLRkTezhkQLd63TvVu78ria0OwOY7E052OViDZUmu4d1QyjMJbb6OJzG31vYg3WGpeV81RBRCPLHYkEhmE9M8u5YOMGIdqwLrvab5EZC3fmsyso3RPNndpzi297tbbIhYlLs1rw5t3Os7E7M35DIdFVZhyxGzA5wAFxY5crYieatGwdotqGiltbA1ximByuPq9+qh59nsAaOdjiOf0RawF8wuiglBN2EtI0cOXK4We8+0+JixCZ0byx+RHXQ+BUhBXDr5quVe8lw2N0YeGNALv+Z4g8/AqQh2S9zA+F7XggXbcYgTyI6qnPE+q3H4nYto5HTzC7HVjbcvMKuPoJhqzyWHPG4fT7PibHyWksqvrU5U7Sbyt5hV7aE5JK6KiQtLRcWc4DXPMarsfs6Q30y5q3yHrUVO5YMpCm4tntdq8a5gahY1W6CG+eIjvxFT7fi0xUV8os5rs7i2V8reCyflWE9xzH6LDdL6S5GRN8ug5L6ZH2dcQ6WWnCtWPZlQeWastHW3+kFTNlUrzYxm/cdfYpj0co1YfIrC2co9aslS9uG/5Ks7TluSkkj+eL3rElkJ6+SmVHDAmYuzZdc+nlZLEbPYQWkfA9xX38jeTkxx9ll2t2S4ZyODAMyBm63jyV/aRaZrZO7/HCJzSKpha/EbCNt24eWq2DsPeKGrZjgeHDRzdHtPRzTmF5WEnacRzJse7xV94P18jdoC2YfGWyZgdnUHPvW3Kr0Ai4auVYEREBERAWLtEn0UmFuM+jdZnrG2ntWUuCEHnTasVjjefR3FvQkG5IIJaO/kuRTn0YObT6S5YNSCff1utl7w8MTUTF7JWhpdjDHMJIcdQHA6KvbS4cV+N2BzHtFiCJMJsOQBXPZWkqlVwc4Eufhu44XnJ34VE7Mn+ezJsG4bA/SF/6KsW1diSRYg6CTG04nF0bj1zHLVYmwdlCWpiY+IvD7BzA0jC0j6WLqCkibXW+gxZtcHN5kZAn262XPyosic5pwFuWEG1+89VtR/COIxNbHLIwj1rSDysLexVx/BepdIT6SENvZpcXuJb1wgfmlx+nsp8e8dSYgwZD6spvjHPLqunaO0HPkBsHyOaGgn6IAHILY8nByYkH5TGLchC+wFrWGeihazhbViQ+ijxGMdmUvZGx3hfO6r/AI5Oom65a9lifdtyLWJub6jVfQ23MOxiFiNQOSse8e5FVRwsfOGn0shHYcZMOWhyyJUZT7g1TmmR0Tg029G6xs7u8Vbj9V5+oqaE53NzzzWE6gNsQ5nIZ38VsOk4W1rmYhG0HFbA6RofYakjT3rtq+F9aGRMbG173E4nNdZjBlk4nLnyT6KDT7Pc0gnIm1u7mpaqoSGAZa307Vud1suj4JXY301S7HYYg2NrmjuBJWXtHg7ia0R1T8TRb5xjXAjp2bK1mkcxqhkuFrSzIg5HT22Vhpd6i1oxYX5DMHCs3be5NRTYm+i9IxrThkjzFz1Gv+6oD4JGE9g5m7TYjLpZY68c12vNcdL3/wDsIsxJE8EfYDh7CsSbfKD6rHn91o/NV3AcLXk3AIJaTy6LrqWsx425B2Zb0d+ipPDmLe9Z1bvcfqR2+879FBVtbLIe26w1DQLBZZYcRJZYH6OR1X2QXDMZgZEi2S1znM6it1awGuu21h3XyU5uTNgrYb3wl2YGXvXVSbsTTWs3XmBiI8lZtg8N5myscTexOljhP2s8tVrFK3zTvBY0jQgW8l2LC2RTGOJrCb4QPgs1aqCIiAiIgIiICEIiD5dGDrn45r4ZTNBuGgHqGgFdqJwOAEsuUQLLpqqhsbS95Aa0Zk6WXcuqqpmyMcxwu1ws4dyijTu/u/L5nNijbgDXkscH3J5BxHI9ykdhcXmtDI6qMjBGA6VpxOdI3mW96ldp8IIpHhzJXstyIDz7DlZY0XBWLFifO8+DGtPmbrP7yt8XPd7a9PUR4qcgtxHE22Fwfe5uOualsKhN3N0IaIOEWIlzruc51ySpxaquLJZcog+HxAqp77boiohLomN9KzNhsASPVVvXFlFko821mzsBdHIHNIyczARnnZRYgs0uOl7AHW4zK3vvxuK2saXx2bMAAHaYgNAVR9lcGZXSO9O/AMrFpa+/XVY3P1f2VLZVaXywMDTYSAuIF9OQC3dsfZYcwF0bRceo39F0bvcOKelIcLvd6zrK1RwgDJaZyrawYtktGjQPAAfBZEVCByHkFk2XKvwhwAuURAREQEREBERAREQEREBERAREQcFcIiD6REQEREBcIiDgrgaDwRFWj6C+kRWHCIiAiIgIiIP/2Q==">
            <a:extLst>
              <a:ext uri="{FF2B5EF4-FFF2-40B4-BE49-F238E27FC236}">
                <a16:creationId xmlns:a16="http://schemas.microsoft.com/office/drawing/2014/main" id="{2171988A-7176-7D98-8D15-F059171AFE5A}"/>
              </a:ext>
            </a:extLst>
          </p:cNvPr>
          <p:cNvSpPr>
            <a:spLocks noChangeAspect="1" noChangeArrowheads="1"/>
          </p:cNvSpPr>
          <p:nvPr/>
        </p:nvSpPr>
        <p:spPr bwMode="auto">
          <a:xfrm>
            <a:off x="639763" y="-6246813"/>
            <a:ext cx="722312" cy="722313"/>
          </a:xfrm>
          <a:prstGeom prst="rect">
            <a:avLst/>
          </a:prstGeom>
          <a:no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nl-NL" altLang="nl-NL" sz="4267"/>
          </a:p>
        </p:txBody>
      </p:sp>
      <p:sp>
        <p:nvSpPr>
          <p:cNvPr id="3080" name="AutoShape 18" descr="data:image/jpeg;base64,/9j/4AAQSkZJRgABAQAAAQABAAD/2wCEAAkGBhQSEBASEhQVFBUQEBUVEBAUDxAPDxQQFBQWFBYUFRUXHCYfFxkkGRQUHy8gIycpLCwsFR4xNTAqNSYrLCkBCQoKDgwOFw8PGikcFxgpKSkpLCkpKSkpKSkpKSkpKSwpKSkpKSkpKSksKSkpKTYpKSkuKSwpKSksKSkpKSkpKf/AABEIAOEA4QMBIgACEQEDEQH/xAAcAAEAAgIDAQAAAAAAAAAAAAAABQYEBwEDCAL/xABGEAABAwIDBQQFCQUGBwEAAAABAAIDBBESITEFBgdBUSJhcZETUoGhsRQjMkJicpLB0WOCouHwJCUzU8LxNUNzdIOTshb/xAAYAQEAAwEAAAAAAAAAAAAAAAAAAQIDBP/EACERAQEBAAIDAQACAwAAAAAAAAABAhExAxIhUSJBEzJh/9oADAMBAAIRAxEAPwDeCIiAVC7R3lbFIY8JJABvcAZqaVJ3qiAqgcs4wc+tys/JbJ8Emd7B6rR4vWLLvpbkz+IqI+UNHLyC4EgcP5dFj70Zk2/jxo1v4XKLq+Jc7fotj9rXLqqxkq5tE6p70Zs/GaqaT83CfY/9V8RcdagHtU8TvBz2qjbQHaKjJFrLRuCk48Rn/FpnDvZIHe4rYO7W8cVbAJ4cWHEW2cLEObqF5cC9FcKaUM2VTZWxhzz4lxVs36LZI8NBJNgBcnkAOagZd+6QGwkLj9ljipusixRvaebHDzBC86GpfiObiASNe9NWzobqdv3D9Vrz7Gt+JXW7ftnqeb2rV1HODa+ql4WjoPILL3ouj+ILR9Qf+xYNXxRDBlED/wCRQAaP6Ch9rkWKj3osx41Aa0/lKP0XLOOMP1qeQeD2lavqQLlRsuq0mqPSe6e98W0I3vhDx6Nwa4PFjci401yU8qDwYow3ZofbOWeQk9Q0ho+BV+WkBERSCIiAiIgIiICIiAqZvi3+0RnrH8Crmqjvu3twHucPgVl5f9RCAnqB05ruK+Y2DI29q5cucYVboqrtZ9rqz1rslU9sc0/sVuszJUdIFIVKj5V0TodZXp7cmnwbPo29Kdl/Ei/5rzHG25A6kDzK9XbMhwQxN9WJg8mgK2R3yDI+C8v1YtNILE2kcMnED6RXqEry5tttqqcdJnjpo8qdCU2dJ3W9t1YqSRVbZislIclzaEjjyUNtN2RUo52ShdpPUQQNTzUY/VSNQo6QLaD0VwzpsGyqMetGXn997nfmrQo7dym9HSUzPUgjH8IUitYCIikEREBERAREQEREBVbfhuUB6PcPcrSq1vwPmoz0l+LSs/JP40V+N2QXEjl1xvyXxK9cow612Sq21nKxVkmSre0hqpnYr1So+VSFSFHy6ronQydiQY6mnb60zB5uC9VsFhbovM+4FN6TadE39u0nwb2vyXpkK2RwV5n3tgwbQq29KiT/AOiV6YK868SYcO1aodZA78TQVOhibNGisdMMlXdl8lZaY5Lm0OyQ5KF2gdVLTnJQtc5ROxDzlY9JDiljb60jR5uAXfUFZe6NP6SvpGdZ2e43/JbwelYGWa0dAB5Cy+1wFytQREQEREBERAREQEREBV/fVt6a/SRv6KwKM3kgx00o+zf8Oaruc5ookWgXxUFcwOyXXOVxQRlW5Qe0FOVKhtoDJTBW6pR02qkqrVRs2q6Z0Ljwfpce1Yj/AJccjvJth7yF6EC0pwJpb1VVJ6kAaD3vf+jVutXz0C0JxfhttR59eON3ut+S32tJcbIbVsLvWgHucf1U0VbZXJWWnOSrOy+Ss0Gi5aPmpOSg612qmat2SgatyQR1QrHwtpse1Kf7GN/k0/mVWpyrrwYjvtB59WB3vIC2g3kiItQREQEREBERAREQEREBddRHiY4dWkeYXYuCovQ1bDlcdCR5Gy+ZiuyobhllHSRw/iKxqh64RgVT1D178lIVDrlR1WzJTBXqoaqNnUxWsw5HXn3KIqAujPQ27wFg+arX9ZY2+TXH81tda24Gw2oZnetUn+FjQtkrWdAtSccqftUcnc9vvBW21rbjbBelp3+rMR+Jv8kvQ1hsw6KywuyCq+znaKy030Vya7HRWOyUJUu1UxWnkoWpOqtkYEzlf+CLf7ZOelP/AKgtfyrZHA6L5+qd0iaPNx/RbTsbiREWgIiICIiAiIgIiICIiAhRCg1pttuGqnH7QnzF/wA1GTqd3ugw1bj67Wu9trH4KClXDflojZG5rFqsgT00HU8gpF7LqPrs8hoNO89UFarNTfnqVE1Kmq2PU8viVC1AW+ehvDgg++zpB6tS+/tawrYi13wPjts+Q+tUu9zWhbEW06BUvi1R49myH/Lex/svY/FXRRG9lF6Whqo/WhdbxAv+SUeetnhWOCSzfYq9SsIt/QU1E/Jcup9HVVyZHv8AgoecqVqBkVF1LbKciPkK2rwMhyrHd8bfc4rVMgW4eB1MRTVLzo+ZoH7rc/itoNmIiLQEREBERAREQEREBERAREQU/fuHOF/3mn3FVKV39WV831hvT39R4PsOSocgXJ5J/IYcpvr/ACWBXaKRe1R9eqCubSOYHQZ+JzUNOpevPad4/DJRFQt89DenBT/hh/7mT/Sr+tf8Enf3aR0qZPg0rYC2nQL5e24sdDkfAr6XBUjzfXUphqJ4v8uZ7PY15A9wWZTuyWfxGpPR7TntpJhf+Jov7wVFU78lzbg7ph7lD1B1Kl59PFRNUFGRHvK37wrpPR7Mg/aF7z7XED3ALQL16W3Rp8FDSN6U8fmW3PxW+RLoiK4IiICIiAiIgIiICIiAiIgjt4IMdNKLX7N/LNa1etsTMu0jqCPctWVkNnEdHEeRXP5Z9GE9RtabAnoCf096kXrAqWYsu/NYisVbFDVYVm2hBa6rtc1bZo3bwQH92uPWpf8ABq2Etb8DJwdnyt5sqXXH3mtIWyFvAREUjT3GGK1ZC71oLH91x/VU6ner9xnbZ9KerXj3ha6gesN9iT1UZWNUrRi6wtpw2Kzzfogn6r1FsZmGngHSFg8mheXSbPb4j4heqKQ/Ns+434BdGR3IiK4IiICIiAiIgIiICIiAiJdB8v0PgtWVDrl33nZ+1bB2ttuKNrmukaHFpDW4hiJIysFrwjqufyjEkaukxLKeV8WWIiq+juCqntOmtdbAlhuFW9s0Oqtm8CS4J7eENXJTPNm1LQWf9Vmnm263ovKWJ0UjZGEtdG4OaR1But+7D4jU0tLHM94a8t7cerw8a2Hv9q6c0XBFAbs73w1rHPjOG0jmBjnNDzh+th6FThkF7Xz6XzsrjVvGp/apB3PPvC1vTlXfjJW3q4mA3DIb9c3O/kqLAVlsTuzD2gu7eans0OHNYdE/MKb21Fjpweiwg13UnMr0zuftET0NLKDfFAy/3mjC73heZ61liVt7ghvAHQS0jjnE7HGPsOycPxZ+1dGKNpogRaAiIgIiICIiAiIgIiICq2/e8T6aHDEBjkB7RNsLdCferHVzhjHPOjGknwAutMbyb0vmku/EM8LWR5twkjI5aKm7xFszlh0kJdUxud64Jc55JJtmQrLMFUtk4n1QGB5zOFxFmC3Tp7VYDV2Ja7KxzvkQue/9ND9R3lfbWrpmfoe8LIjVFXZGy6wNp0lwVItC6KllwpFD2lR5nJRbmkAgEgO1sbK2bSp1DS0ivmiIE0rCzAc7kNYDhIsO4qWm2vVOicXyOxNDW/4khIYNGnNYNRQkdoWuNDbNdPypwZYtAcdTizI+1c5rblbl2Gsc9xdIbuJ1vlboO5d8T1HR9pljYEHUaXSGcg2ciLFmpHqzUvbhc3uVSoZb2Vk2ZLy6rn12hT9rUtnFfG7m3X0VVHOz6p7QvYOYcnN9oU/t+h7RKqs8NrjyWmbwPUWx9rx1MLJoiC2QXHceYPeFnLztw/38fs+TC674Hn5xnNp9dvf3Lf2zdpRzxslicHseLhw0/kt5eRloiKQREQEREBERARF11EwY1zjkGgknuCBNGHAgi4IsRyIWnNrtZBPKy4aMbg29nHMnILYEe+MFQJYo5PRvwOwlwsNNQevctV11HG1zXveXuyBLm2s4uOQ5W5371j5KvllDamGSnwnsMkGIaGxyuO66s+1KeOZheSG2H+J3d/ULWNZVtxkWJLDhz7TXAkm4tpndZtRvQ+CLA0YuwRgtjAadTfwXH5ca1ZY3zZxxUrJPgdhJDhyLTiB6FZ9PU6Ko7G2k2PEZReN1g/q2+jh4KwNHoyM8THjFG8ZhwPMK/XysLn8TzHXXErclh0tV156LNxXUqIKtjUY6JWSoocWajZdnnopnwRfyYFYVXsVr+SmjTkf7L4e8DVaSiqS7OfGXc28ha1lh1NQ0ENdkDz5gqw7Q2jkQFXZwHntAfmpi3P8ATPoJi02PiD1CstBU5hVKihLRYkHPsZ5+HgpamqrWUaiKtlbFjb7FV6/Z+uSsGz6sOFiV2VNOHKsqFIkpVO7o73T0El2HFG4/OQk9k949Ursqdl9Ao+elw6haTXA3zu1vnT1o+afZ9u1E7KQdbesO8KfuvLzK4xOa9ji1zTdrmmxBHQhbh4c8Q/ll4JrCZjbtdp6Ro1P3gtZeRsBFxdcqwIiICIiAvl7bgg89fBfSINe7+0foImR08bWtkeXua24c6QDKy15XQPcS7IsLRkTezhkQLd63TvVu78ria0OwOY7E052OViDZUmu4d1QyjMJbb6OJzG31vYg3WGpeV81RBRCPLHYkEhmE9M8u5YOMGIdqwLrvab5EZC3fmsyso3RPNndpzi297tbbIhYlLs1rw5t3Os7E7M35DIdFVZhyxGzA5wAFxY5crYieatGwdotqGiltbA1ximByuPq9+qh59nsAaOdjiOf0RawF8wuiglBN2EtI0cOXK4We8+0+JixCZ0byx+RHXQ+BUhBXDr5quVe8lw2N0YeGNALv+Z4g8/AqQh2S9zA+F7XggXbcYgTyI6qnPE+q3H4nYto5HTzC7HVjbcvMKuPoJhqzyWHPG4fT7PibHyWksqvrU5U7Sbyt5hV7aE5JK6KiQtLRcWc4DXPMarsfs6Q30y5q3yHrUVO5YMpCm4tntdq8a5gahY1W6CG+eIjvxFT7fi0xUV8os5rs7i2V8reCyflWE9xzH6LDdL6S5GRN8ug5L6ZH2dcQ6WWnCtWPZlQeWastHW3+kFTNlUrzYxm/cdfYpj0co1YfIrC2co9aslS9uG/5Ks7TluSkkj+eL3rElkJ6+SmVHDAmYuzZdc+nlZLEbPYQWkfA9xX38jeTkxx9ll2t2S4ZyODAMyBm63jyV/aRaZrZO7/HCJzSKpha/EbCNt24eWq2DsPeKGrZjgeHDRzdHtPRzTmF5WEnacRzJse7xV94P18jdoC2YfGWyZgdnUHPvW3Kr0Ai4auVYEREBERAWLtEn0UmFuM+jdZnrG2ntWUuCEHnTasVjjefR3FvQkG5IIJaO/kuRTn0YObT6S5YNSCff1utl7w8MTUTF7JWhpdjDHMJIcdQHA6KvbS4cV+N2BzHtFiCJMJsOQBXPZWkqlVwc4Eufhu44XnJ34VE7Mn+ezJsG4bA/SF/6KsW1diSRYg6CTG04nF0bj1zHLVYmwdlCWpiY+IvD7BzA0jC0j6WLqCkibXW+gxZtcHN5kZAn262XPyosic5pwFuWEG1+89VtR/COIxNbHLIwj1rSDysLexVx/BepdIT6SENvZpcXuJb1wgfmlx+nsp8e8dSYgwZD6spvjHPLqunaO0HPkBsHyOaGgn6IAHILY8nByYkH5TGLchC+wFrWGeihazhbViQ+ijxGMdmUvZGx3hfO6r/AI5Oom65a9lifdtyLWJub6jVfQ23MOxiFiNQOSse8e5FVRwsfOGn0shHYcZMOWhyyJUZT7g1TmmR0Tg029G6xs7u8Vbj9V5+oqaE53NzzzWE6gNsQ5nIZ38VsOk4W1rmYhG0HFbA6RofYakjT3rtq+F9aGRMbG173E4nNdZjBlk4nLnyT6KDT7Pc0gnIm1u7mpaqoSGAZa307Vud1suj4JXY301S7HYYg2NrmjuBJWXtHg7ia0R1T8TRb5xjXAjp2bK1mkcxqhkuFrSzIg5HT22Vhpd6i1oxYX5DMHCs3be5NRTYm+i9IxrThkjzFz1Gv+6oD4JGE9g5m7TYjLpZY68c12vNcdL3/wDsIsxJE8EfYDh7CsSbfKD6rHn91o/NV3AcLXk3AIJaTy6LrqWsx425B2Zb0d+ipPDmLe9Z1bvcfqR2+879FBVtbLIe26w1DQLBZZYcRJZYH6OR1X2QXDMZgZEi2S1znM6it1awGuu21h3XyU5uTNgrYb3wl2YGXvXVSbsTTWs3XmBiI8lZtg8N5myscTexOljhP2s8tVrFK3zTvBY0jQgW8l2LC2RTGOJrCb4QPgs1aqCIiAiIgIiICEIiD5dGDrn45r4ZTNBuGgHqGgFdqJwOAEsuUQLLpqqhsbS95Aa0Zk6WXcuqqpmyMcxwu1ws4dyijTu/u/L5nNijbgDXkscH3J5BxHI9ykdhcXmtDI6qMjBGA6VpxOdI3mW96ldp8IIpHhzJXstyIDz7DlZY0XBWLFifO8+DGtPmbrP7yt8XPd7a9PUR4qcgtxHE22Fwfe5uOualsKhN3N0IaIOEWIlzruc51ySpxaquLJZcog+HxAqp77boiohLomN9KzNhsASPVVvXFlFko821mzsBdHIHNIyczARnnZRYgs0uOl7AHW4zK3vvxuK2saXx2bMAAHaYgNAVR9lcGZXSO9O/AMrFpa+/XVY3P1f2VLZVaXywMDTYSAuIF9OQC3dsfZYcwF0bRceo39F0bvcOKelIcLvd6zrK1RwgDJaZyrawYtktGjQPAAfBZEVCByHkFk2XKvwhwAuURAREQEREBERAREQEREBERAREQcFcIiD6REQEREBcIiDgrgaDwRFWj6C+kRWHCIiAiIgIiIP/2Q==">
            <a:extLst>
              <a:ext uri="{FF2B5EF4-FFF2-40B4-BE49-F238E27FC236}">
                <a16:creationId xmlns:a16="http://schemas.microsoft.com/office/drawing/2014/main" id="{2EADD565-E518-AA8C-3793-EF8E60D7DA82}"/>
              </a:ext>
            </a:extLst>
          </p:cNvPr>
          <p:cNvSpPr>
            <a:spLocks noChangeAspect="1" noChangeArrowheads="1"/>
          </p:cNvSpPr>
          <p:nvPr/>
        </p:nvSpPr>
        <p:spPr bwMode="auto">
          <a:xfrm>
            <a:off x="1001713" y="-5884863"/>
            <a:ext cx="722312" cy="722313"/>
          </a:xfrm>
          <a:prstGeom prst="rect">
            <a:avLst/>
          </a:prstGeom>
          <a:no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nl-NL" altLang="nl-NL" sz="4267"/>
          </a:p>
        </p:txBody>
      </p:sp>
      <p:sp>
        <p:nvSpPr>
          <p:cNvPr id="3081" name="AutoShape 20" descr="data:image/jpeg;base64,/9j/4AAQSkZJRgABAQAAAQABAAD/2wCEAAkGBhQSEBASEhQVFBUQEBUVEBAUDxAPDxQQFBQWFBYUFRUXHCYfFxkkGRQUHy8gIycpLCwsFR4xNTAqNSYrLCkBCQoKDgwOFw8PGikcFxgpKSkpLCkpKSkpKSkpKSkpKSwpKSkpKSkpKSksKSkpKTYpKSkuKSwpKSksKSkpKSkpKf/AABEIAOEA4QMBIgACEQEDEQH/xAAcAAEAAgIDAQAAAAAAAAAAAAAABQYEBwEDCAL/xABGEAABAwIDBQQFCQUGBwEAAAABAAIDBBESITEFBgdBUSJhcZETUoGhsRQjMkJicpLB0WOCouHwJCUzU8LxNUNzdIOTshb/xAAYAQEAAwEAAAAAAAAAAAAAAAAAAQIDBP/EACERAQEBAAIDAQACAwAAAAAAAAABAhExAxIhUSJBEzJh/9oADAMBAAIRAxEAPwDeCIiAVC7R3lbFIY8JJABvcAZqaVJ3qiAqgcs4wc+tys/JbJ8Emd7B6rR4vWLLvpbkz+IqI+UNHLyC4EgcP5dFj70Zk2/jxo1v4XKLq+Jc7fotj9rXLqqxkq5tE6p70Zs/GaqaT83CfY/9V8RcdagHtU8TvBz2qjbQHaKjJFrLRuCk48Rn/FpnDvZIHe4rYO7W8cVbAJ4cWHEW2cLEObqF5cC9FcKaUM2VTZWxhzz4lxVs36LZI8NBJNgBcnkAOagZd+6QGwkLj9ljipusixRvaebHDzBC86GpfiObiASNe9NWzobqdv3D9Vrz7Gt+JXW7ftnqeb2rV1HODa+ql4WjoPILL3ouj+ILR9Qf+xYNXxRDBlED/wCRQAaP6Ch9rkWKj3osx41Aa0/lKP0XLOOMP1qeQeD2lavqQLlRsuq0mqPSe6e98W0I3vhDx6Nwa4PFjci401yU8qDwYow3ZofbOWeQk9Q0ho+BV+WkBERSCIiAiIgIiICIiAqZvi3+0RnrH8Crmqjvu3twHucPgVl5f9RCAnqB05ruK+Y2DI29q5cucYVboqrtZ9rqz1rslU9sc0/sVuszJUdIFIVKj5V0TodZXp7cmnwbPo29Kdl/Ei/5rzHG25A6kDzK9XbMhwQxN9WJg8mgK2R3yDI+C8v1YtNILE2kcMnED6RXqEry5tttqqcdJnjpo8qdCU2dJ3W9t1YqSRVbZislIclzaEjjyUNtN2RUo52ShdpPUQQNTzUY/VSNQo6QLaD0VwzpsGyqMetGXn997nfmrQo7dym9HSUzPUgjH8IUitYCIikEREBERAREQEREBVbfhuUB6PcPcrSq1vwPmoz0l+LSs/JP40V+N2QXEjl1xvyXxK9cow612Sq21nKxVkmSre0hqpnYr1So+VSFSFHy6ronQydiQY6mnb60zB5uC9VsFhbovM+4FN6TadE39u0nwb2vyXpkK2RwV5n3tgwbQq29KiT/AOiV6YK868SYcO1aodZA78TQVOhibNGisdMMlXdl8lZaY5Lm0OyQ5KF2gdVLTnJQtc5ROxDzlY9JDiljb60jR5uAXfUFZe6NP6SvpGdZ2e43/JbwelYGWa0dAB5Cy+1wFytQREQEREBERAREQEREBV/fVt6a/SRv6KwKM3kgx00o+zf8Oaruc5ookWgXxUFcwOyXXOVxQRlW5Qe0FOVKhtoDJTBW6pR02qkqrVRs2q6Z0Ljwfpce1Yj/AJccjvJth7yF6EC0pwJpb1VVJ6kAaD3vf+jVutXz0C0JxfhttR59eON3ut+S32tJcbIbVsLvWgHucf1U0VbZXJWWnOSrOy+Ss0Gi5aPmpOSg612qmat2SgatyQR1QrHwtpse1Kf7GN/k0/mVWpyrrwYjvtB59WB3vIC2g3kiItQREQEREBERAREQEREBddRHiY4dWkeYXYuCovQ1bDlcdCR5Gy+ZiuyobhllHSRw/iKxqh64RgVT1D178lIVDrlR1WzJTBXqoaqNnUxWsw5HXn3KIqAujPQ27wFg+arX9ZY2+TXH81tda24Gw2oZnetUn+FjQtkrWdAtSccqftUcnc9vvBW21rbjbBelp3+rMR+Jv8kvQ1hsw6KywuyCq+znaKy030Vya7HRWOyUJUu1UxWnkoWpOqtkYEzlf+CLf7ZOelP/AKgtfyrZHA6L5+qd0iaPNx/RbTsbiREWgIiICIiAiIgIiICIiAhRCg1pttuGqnH7QnzF/wA1GTqd3ugw1bj67Wu9trH4KClXDflojZG5rFqsgT00HU8gpF7LqPrs8hoNO89UFarNTfnqVE1Kmq2PU8viVC1AW+ehvDgg++zpB6tS+/tawrYi13wPjts+Q+tUu9zWhbEW06BUvi1R49myH/Lex/svY/FXRRG9lF6Whqo/WhdbxAv+SUeetnhWOCSzfYq9SsIt/QU1E/Jcup9HVVyZHv8AgoecqVqBkVF1LbKciPkK2rwMhyrHd8bfc4rVMgW4eB1MRTVLzo+ZoH7rc/itoNmIiLQEREBERAREQEREBERAREQU/fuHOF/3mn3FVKV39WV831hvT39R4PsOSocgXJ5J/IYcpvr/ACWBXaKRe1R9eqCubSOYHQZ+JzUNOpevPad4/DJRFQt89DenBT/hh/7mT/Sr+tf8Enf3aR0qZPg0rYC2nQL5e24sdDkfAr6XBUjzfXUphqJ4v8uZ7PY15A9wWZTuyWfxGpPR7TntpJhf+Jov7wVFU78lzbg7ph7lD1B1Kl59PFRNUFGRHvK37wrpPR7Mg/aF7z7XED3ALQL16W3Rp8FDSN6U8fmW3PxW+RLoiK4IiICIiAiIgIiICIiAiIgjt4IMdNKLX7N/LNa1etsTMu0jqCPctWVkNnEdHEeRXP5Z9GE9RtabAnoCf096kXrAqWYsu/NYisVbFDVYVm2hBa6rtc1bZo3bwQH92uPWpf8ABq2Etb8DJwdnyt5sqXXH3mtIWyFvAREUjT3GGK1ZC71oLH91x/VU6ner9xnbZ9KerXj3ha6gesN9iT1UZWNUrRi6wtpw2Kzzfogn6r1FsZmGngHSFg8mheXSbPb4j4heqKQ/Ns+434BdGR3IiK4IiICIiAiIgIiICIiAiJdB8v0PgtWVDrl33nZ+1bB2ttuKNrmukaHFpDW4hiJIysFrwjqufyjEkaukxLKeV8WWIiq+juCqntOmtdbAlhuFW9s0Oqtm8CS4J7eENXJTPNm1LQWf9Vmnm263ovKWJ0UjZGEtdG4OaR1But+7D4jU0tLHM94a8t7cerw8a2Hv9q6c0XBFAbs73w1rHPjOG0jmBjnNDzh+th6FThkF7Xz6XzsrjVvGp/apB3PPvC1vTlXfjJW3q4mA3DIb9c3O/kqLAVlsTuzD2gu7eans0OHNYdE/MKb21Fjpweiwg13UnMr0zuftET0NLKDfFAy/3mjC73heZ61liVt7ghvAHQS0jjnE7HGPsOycPxZ+1dGKNpogRaAiIgIiICIiAiIgIiICq2/e8T6aHDEBjkB7RNsLdCferHVzhjHPOjGknwAutMbyb0vmku/EM8LWR5twkjI5aKm7xFszlh0kJdUxud64Jc55JJtmQrLMFUtk4n1QGB5zOFxFmC3Tp7VYDV2Ja7KxzvkQue/9ND9R3lfbWrpmfoe8LIjVFXZGy6wNp0lwVItC6KllwpFD2lR5nJRbmkAgEgO1sbK2bSp1DS0ivmiIE0rCzAc7kNYDhIsO4qWm2vVOicXyOxNDW/4khIYNGnNYNRQkdoWuNDbNdPypwZYtAcdTizI+1c5rblbl2Gsc9xdIbuJ1vlboO5d8T1HR9pljYEHUaXSGcg2ciLFmpHqzUvbhc3uVSoZb2Vk2ZLy6rn12hT9rUtnFfG7m3X0VVHOz6p7QvYOYcnN9oU/t+h7RKqs8NrjyWmbwPUWx9rx1MLJoiC2QXHceYPeFnLztw/38fs+TC674Hn5xnNp9dvf3Lf2zdpRzxslicHseLhw0/kt5eRloiKQREQEREBERARF11EwY1zjkGgknuCBNGHAgi4IsRyIWnNrtZBPKy4aMbg29nHMnILYEe+MFQJYo5PRvwOwlwsNNQevctV11HG1zXveXuyBLm2s4uOQ5W5371j5KvllDamGSnwnsMkGIaGxyuO66s+1KeOZheSG2H+J3d/ULWNZVtxkWJLDhz7TXAkm4tpndZtRvQ+CLA0YuwRgtjAadTfwXH5ca1ZY3zZxxUrJPgdhJDhyLTiB6FZ9PU6Ko7G2k2PEZReN1g/q2+jh4KwNHoyM8THjFG8ZhwPMK/XysLn8TzHXXErclh0tV156LNxXUqIKtjUY6JWSoocWajZdnnopnwRfyYFYVXsVr+SmjTkf7L4e8DVaSiqS7OfGXc28ha1lh1NQ0ENdkDz5gqw7Q2jkQFXZwHntAfmpi3P8ATPoJi02PiD1CstBU5hVKihLRYkHPsZ5+HgpamqrWUaiKtlbFjb7FV6/Z+uSsGz6sOFiV2VNOHKsqFIkpVO7o73T0El2HFG4/OQk9k949Ursqdl9Ao+elw6haTXA3zu1vnT1o+afZ9u1E7KQdbesO8KfuvLzK4xOa9ji1zTdrmmxBHQhbh4c8Q/ll4JrCZjbtdp6Ro1P3gtZeRsBFxdcqwIiICIiAvl7bgg89fBfSINe7+0foImR08bWtkeXua24c6QDKy15XQPcS7IsLRkTezhkQLd63TvVu78ria0OwOY7E052OViDZUmu4d1QyjMJbb6OJzG31vYg3WGpeV81RBRCPLHYkEhmE9M8u5YOMGIdqwLrvab5EZC3fmsyso3RPNndpzi297tbbIhYlLs1rw5t3Os7E7M35DIdFVZhyxGzA5wAFxY5crYieatGwdotqGiltbA1ximByuPq9+qh59nsAaOdjiOf0RawF8wuiglBN2EtI0cOXK4We8+0+JixCZ0byx+RHXQ+BUhBXDr5quVe8lw2N0YeGNALv+Z4g8/AqQh2S9zA+F7XggXbcYgTyI6qnPE+q3H4nYto5HTzC7HVjbcvMKuPoJhqzyWHPG4fT7PibHyWksqvrU5U7Sbyt5hV7aE5JK6KiQtLRcWc4DXPMarsfs6Q30y5q3yHrUVO5YMpCm4tntdq8a5gahY1W6CG+eIjvxFT7fi0xUV8os5rs7i2V8reCyflWE9xzH6LDdL6S5GRN8ug5L6ZH2dcQ6WWnCtWPZlQeWastHW3+kFTNlUrzYxm/cdfYpj0co1YfIrC2co9aslS9uG/5Ks7TluSkkj+eL3rElkJ6+SmVHDAmYuzZdc+nlZLEbPYQWkfA9xX38jeTkxx9ll2t2S4ZyODAMyBm63jyV/aRaZrZO7/HCJzSKpha/EbCNt24eWq2DsPeKGrZjgeHDRzdHtPRzTmF5WEnacRzJse7xV94P18jdoC2YfGWyZgdnUHPvW3Kr0Ai4auVYEREBERAWLtEn0UmFuM+jdZnrG2ntWUuCEHnTasVjjefR3FvQkG5IIJaO/kuRTn0YObT6S5YNSCff1utl7w8MTUTF7JWhpdjDHMJIcdQHA6KvbS4cV+N2BzHtFiCJMJsOQBXPZWkqlVwc4Eufhu44XnJ34VE7Mn+ezJsG4bA/SF/6KsW1diSRYg6CTG04nF0bj1zHLVYmwdlCWpiY+IvD7BzA0jC0j6WLqCkibXW+gxZtcHN5kZAn262XPyosic5pwFuWEG1+89VtR/COIxNbHLIwj1rSDysLexVx/BepdIT6SENvZpcXuJb1wgfmlx+nsp8e8dSYgwZD6spvjHPLqunaO0HPkBsHyOaGgn6IAHILY8nByYkH5TGLchC+wFrWGeihazhbViQ+ijxGMdmUvZGx3hfO6r/AI5Oom65a9lifdtyLWJub6jVfQ23MOxiFiNQOSse8e5FVRwsfOGn0shHYcZMOWhyyJUZT7g1TmmR0Tg029G6xs7u8Vbj9V5+oqaE53NzzzWE6gNsQ5nIZ38VsOk4W1rmYhG0HFbA6RofYakjT3rtq+F9aGRMbG173E4nNdZjBlk4nLnyT6KDT7Pc0gnIm1u7mpaqoSGAZa307Vud1suj4JXY301S7HYYg2NrmjuBJWXtHg7ia0R1T8TRb5xjXAjp2bK1mkcxqhkuFrSzIg5HT22Vhpd6i1oxYX5DMHCs3be5NRTYm+i9IxrThkjzFz1Gv+6oD4JGE9g5m7TYjLpZY68c12vNcdL3/wDsIsxJE8EfYDh7CsSbfKD6rHn91o/NV3AcLXk3AIJaTy6LrqWsx425B2Zb0d+ipPDmLe9Z1bvcfqR2+879FBVtbLIe26w1DQLBZZYcRJZYH6OR1X2QXDMZgZEi2S1znM6it1awGuu21h3XyU5uTNgrYb3wl2YGXvXVSbsTTWs3XmBiI8lZtg8N5myscTexOljhP2s8tVrFK3zTvBY0jQgW8l2LC2RTGOJrCb4QPgs1aqCIiAiIgIiICEIiD5dGDrn45r4ZTNBuGgHqGgFdqJwOAEsuUQLLpqqhsbS95Aa0Zk6WXcuqqpmyMcxwu1ws4dyijTu/u/L5nNijbgDXkscH3J5BxHI9ykdhcXmtDI6qMjBGA6VpxOdI3mW96ldp8IIpHhzJXstyIDz7DlZY0XBWLFifO8+DGtPmbrP7yt8XPd7a9PUR4qcgtxHE22Fwfe5uOualsKhN3N0IaIOEWIlzruc51ySpxaquLJZcog+HxAqp77boiohLomN9KzNhsASPVVvXFlFko821mzsBdHIHNIyczARnnZRYgs0uOl7AHW4zK3vvxuK2saXx2bMAAHaYgNAVR9lcGZXSO9O/AMrFpa+/XVY3P1f2VLZVaXywMDTYSAuIF9OQC3dsfZYcwF0bRceo39F0bvcOKelIcLvd6zrK1RwgDJaZyrawYtktGjQPAAfBZEVCByHkFk2XKvwhwAuURAREQEREBERAREQEREBERAREQcFcIiD6REQEREBcIiDgrgaDwRFWj6C+kRWHCIiAiIgIiIP/2Q==">
            <a:extLst>
              <a:ext uri="{FF2B5EF4-FFF2-40B4-BE49-F238E27FC236}">
                <a16:creationId xmlns:a16="http://schemas.microsoft.com/office/drawing/2014/main" id="{0B59E5F0-99F6-5D21-FAF3-AF495850B1A7}"/>
              </a:ext>
            </a:extLst>
          </p:cNvPr>
          <p:cNvSpPr>
            <a:spLocks noChangeAspect="1" noChangeArrowheads="1"/>
          </p:cNvSpPr>
          <p:nvPr/>
        </p:nvSpPr>
        <p:spPr bwMode="auto">
          <a:xfrm>
            <a:off x="1362075" y="-5524500"/>
            <a:ext cx="722313" cy="722312"/>
          </a:xfrm>
          <a:prstGeom prst="rect">
            <a:avLst/>
          </a:prstGeom>
          <a:no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nl-NL" altLang="nl-NL" sz="4267"/>
          </a:p>
        </p:txBody>
      </p:sp>
      <p:sp>
        <p:nvSpPr>
          <p:cNvPr id="3082" name="AutoShape 22" descr="data:image/jpeg;base64,/9j/4AAQSkZJRgABAQAAAQABAAD/2wCEAAkGBhQSEBASEhQVFBUQEBUVEBAUDxAPDxQQFBQWFBYUFRUXHCYfFxkkGRQUHy8gIycpLCwsFR4xNTAqNSYrLCkBCQoKDgwOFw8PGikcFxgpKSkpLCkpKSkpKSkpKSkpKSwpKSkpKSkpKSksKSkpKTYpKSkuKSwpKSksKSkpKSkpKf/AABEIAOEA4QMBIgACEQEDEQH/xAAcAAEAAgIDAQAAAAAAAAAAAAAABQYEBwEDCAL/xABGEAABAwIDBQQFCQUGBwEAAAABAAIDBBESITEFBgdBUSJhcZETUoGhsRQjMkJicpLB0WOCouHwJCUzU8LxNUNzdIOTshb/xAAYAQEAAwEAAAAAAAAAAAAAAAAAAQIDBP/EACERAQEBAAIDAQACAwAAAAAAAAABAhExAxIhUSJBEzJh/9oADAMBAAIRAxEAPwDeCIiAVC7R3lbFIY8JJABvcAZqaVJ3qiAqgcs4wc+tys/JbJ8Emd7B6rR4vWLLvpbkz+IqI+UNHLyC4EgcP5dFj70Zk2/jxo1v4XKLq+Jc7fotj9rXLqqxkq5tE6p70Zs/GaqaT83CfY/9V8RcdagHtU8TvBz2qjbQHaKjJFrLRuCk48Rn/FpnDvZIHe4rYO7W8cVbAJ4cWHEW2cLEObqF5cC9FcKaUM2VTZWxhzz4lxVs36LZI8NBJNgBcnkAOagZd+6QGwkLj9ljipusixRvaebHDzBC86GpfiObiASNe9NWzobqdv3D9Vrz7Gt+JXW7ftnqeb2rV1HODa+ql4WjoPILL3ouj+ILR9Qf+xYNXxRDBlED/wCRQAaP6Ch9rkWKj3osx41Aa0/lKP0XLOOMP1qeQeD2lavqQLlRsuq0mqPSe6e98W0I3vhDx6Nwa4PFjci401yU8qDwYow3ZofbOWeQk9Q0ho+BV+WkBERSCIiAiIgIiICIiAqZvi3+0RnrH8Crmqjvu3twHucPgVl5f9RCAnqB05ruK+Y2DI29q5cucYVboqrtZ9rqz1rslU9sc0/sVuszJUdIFIVKj5V0TodZXp7cmnwbPo29Kdl/Ei/5rzHG25A6kDzK9XbMhwQxN9WJg8mgK2R3yDI+C8v1YtNILE2kcMnED6RXqEry5tttqqcdJnjpo8qdCU2dJ3W9t1YqSRVbZislIclzaEjjyUNtN2RUo52ShdpPUQQNTzUY/VSNQo6QLaD0VwzpsGyqMetGXn997nfmrQo7dym9HSUzPUgjH8IUitYCIikEREBERAREQEREBVbfhuUB6PcPcrSq1vwPmoz0l+LSs/JP40V+N2QXEjl1xvyXxK9cow612Sq21nKxVkmSre0hqpnYr1So+VSFSFHy6ronQydiQY6mnb60zB5uC9VsFhbovM+4FN6TadE39u0nwb2vyXpkK2RwV5n3tgwbQq29KiT/AOiV6YK868SYcO1aodZA78TQVOhibNGisdMMlXdl8lZaY5Lm0OyQ5KF2gdVLTnJQtc5ROxDzlY9JDiljb60jR5uAXfUFZe6NP6SvpGdZ2e43/JbwelYGWa0dAB5Cy+1wFytQREQEREBERAREQEREBV/fVt6a/SRv6KwKM3kgx00o+zf8Oaruc5ookWgXxUFcwOyXXOVxQRlW5Qe0FOVKhtoDJTBW6pR02qkqrVRs2q6Z0Ljwfpce1Yj/AJccjvJth7yF6EC0pwJpb1VVJ6kAaD3vf+jVutXz0C0JxfhttR59eON3ut+S32tJcbIbVsLvWgHucf1U0VbZXJWWnOSrOy+Ss0Gi5aPmpOSg612qmat2SgatyQR1QrHwtpse1Kf7GN/k0/mVWpyrrwYjvtB59WB3vIC2g3kiItQREQEREBERAREQEREBddRHiY4dWkeYXYuCovQ1bDlcdCR5Gy+ZiuyobhllHSRw/iKxqh64RgVT1D178lIVDrlR1WzJTBXqoaqNnUxWsw5HXn3KIqAujPQ27wFg+arX9ZY2+TXH81tda24Gw2oZnetUn+FjQtkrWdAtSccqftUcnc9vvBW21rbjbBelp3+rMR+Jv8kvQ1hsw6KywuyCq+znaKy030Vya7HRWOyUJUu1UxWnkoWpOqtkYEzlf+CLf7ZOelP/AKgtfyrZHA6L5+qd0iaPNx/RbTsbiREWgIiICIiAiIgIiICIiAhRCg1pttuGqnH7QnzF/wA1GTqd3ugw1bj67Wu9trH4KClXDflojZG5rFqsgT00HU8gpF7LqPrs8hoNO89UFarNTfnqVE1Kmq2PU8viVC1AW+ehvDgg++zpB6tS+/tawrYi13wPjts+Q+tUu9zWhbEW06BUvi1R49myH/Lex/svY/FXRRG9lF6Whqo/WhdbxAv+SUeetnhWOCSzfYq9SsIt/QU1E/Jcup9HVVyZHv8AgoecqVqBkVF1LbKciPkK2rwMhyrHd8bfc4rVMgW4eB1MRTVLzo+ZoH7rc/itoNmIiLQEREBERAREQEREBERAREQU/fuHOF/3mn3FVKV39WV831hvT39R4PsOSocgXJ5J/IYcpvr/ACWBXaKRe1R9eqCubSOYHQZ+JzUNOpevPad4/DJRFQt89DenBT/hh/7mT/Sr+tf8Enf3aR0qZPg0rYC2nQL5e24sdDkfAr6XBUjzfXUphqJ4v8uZ7PY15A9wWZTuyWfxGpPR7TntpJhf+Jov7wVFU78lzbg7ph7lD1B1Kl59PFRNUFGRHvK37wrpPR7Mg/aF7z7XED3ALQL16W3Rp8FDSN6U8fmW3PxW+RLoiK4IiICIiAiIgIiICIiAiIgjt4IMdNKLX7N/LNa1etsTMu0jqCPctWVkNnEdHEeRXP5Z9GE9RtabAnoCf096kXrAqWYsu/NYisVbFDVYVm2hBa6rtc1bZo3bwQH92uPWpf8ABq2Etb8DJwdnyt5sqXXH3mtIWyFvAREUjT3GGK1ZC71oLH91x/VU6ner9xnbZ9KerXj3ha6gesN9iT1UZWNUrRi6wtpw2Kzzfogn6r1FsZmGngHSFg8mheXSbPb4j4heqKQ/Ns+434BdGR3IiK4IiICIiAiIgIiICIiAiJdB8v0PgtWVDrl33nZ+1bB2ttuKNrmukaHFpDW4hiJIysFrwjqufyjEkaukxLKeV8WWIiq+juCqntOmtdbAlhuFW9s0Oqtm8CS4J7eENXJTPNm1LQWf9Vmnm263ovKWJ0UjZGEtdG4OaR1But+7D4jU0tLHM94a8t7cerw8a2Hv9q6c0XBFAbs73w1rHPjOG0jmBjnNDzh+th6FThkF7Xz6XzsrjVvGp/apB3PPvC1vTlXfjJW3q4mA3DIb9c3O/kqLAVlsTuzD2gu7eans0OHNYdE/MKb21Fjpweiwg13UnMr0zuftET0NLKDfFAy/3mjC73heZ61liVt7ghvAHQS0jjnE7HGPsOycPxZ+1dGKNpogRaAiIgIiICIiAiIgIiICq2/e8T6aHDEBjkB7RNsLdCferHVzhjHPOjGknwAutMbyb0vmku/EM8LWR5twkjI5aKm7xFszlh0kJdUxud64Jc55JJtmQrLMFUtk4n1QGB5zOFxFmC3Tp7VYDV2Ja7KxzvkQue/9ND9R3lfbWrpmfoe8LIjVFXZGy6wNp0lwVItC6KllwpFD2lR5nJRbmkAgEgO1sbK2bSp1DS0ivmiIE0rCzAc7kNYDhIsO4qWm2vVOicXyOxNDW/4khIYNGnNYNRQkdoWuNDbNdPypwZYtAcdTizI+1c5rblbl2Gsc9xdIbuJ1vlboO5d8T1HR9pljYEHUaXSGcg2ciLFmpHqzUvbhc3uVSoZb2Vk2ZLy6rn12hT9rUtnFfG7m3X0VVHOz6p7QvYOYcnN9oU/t+h7RKqs8NrjyWmbwPUWx9rx1MLJoiC2QXHceYPeFnLztw/38fs+TC674Hn5xnNp9dvf3Lf2zdpRzxslicHseLhw0/kt5eRloiKQREQEREBERARF11EwY1zjkGgknuCBNGHAgi4IsRyIWnNrtZBPKy4aMbg29nHMnILYEe+MFQJYo5PRvwOwlwsNNQevctV11HG1zXveXuyBLm2s4uOQ5W5371j5KvllDamGSnwnsMkGIaGxyuO66s+1KeOZheSG2H+J3d/ULWNZVtxkWJLDhz7TXAkm4tpndZtRvQ+CLA0YuwRgtjAadTfwXH5ca1ZY3zZxxUrJPgdhJDhyLTiB6FZ9PU6Ko7G2k2PEZReN1g/q2+jh4KwNHoyM8THjFG8ZhwPMK/XysLn8TzHXXErclh0tV156LNxXUqIKtjUY6JWSoocWajZdnnopnwRfyYFYVXsVr+SmjTkf7L4e8DVaSiqS7OfGXc28ha1lh1NQ0ENdkDz5gqw7Q2jkQFXZwHntAfmpi3P8ATPoJi02PiD1CstBU5hVKihLRYkHPsZ5+HgpamqrWUaiKtlbFjb7FV6/Z+uSsGz6sOFiV2VNOHKsqFIkpVO7o73T0El2HFG4/OQk9k949Ursqdl9Ao+elw6haTXA3zu1vnT1o+afZ9u1E7KQdbesO8KfuvLzK4xOa9ji1zTdrmmxBHQhbh4c8Q/ll4JrCZjbtdp6Ro1P3gtZeRsBFxdcqwIiICIiAvl7bgg89fBfSINe7+0foImR08bWtkeXua24c6QDKy15XQPcS7IsLRkTezhkQLd63TvVu78ria0OwOY7E052OViDZUmu4d1QyjMJbb6OJzG31vYg3WGpeV81RBRCPLHYkEhmE9M8u5YOMGIdqwLrvab5EZC3fmsyso3RPNndpzi297tbbIhYlLs1rw5t3Os7E7M35DIdFVZhyxGzA5wAFxY5crYieatGwdotqGiltbA1ximByuPq9+qh59nsAaOdjiOf0RawF8wuiglBN2EtI0cOXK4We8+0+JixCZ0byx+RHXQ+BUhBXDr5quVe8lw2N0YeGNALv+Z4g8/AqQh2S9zA+F7XggXbcYgTyI6qnPE+q3H4nYto5HTzC7HVjbcvMKuPoJhqzyWHPG4fT7PibHyWksqvrU5U7Sbyt5hV7aE5JK6KiQtLRcWc4DXPMarsfs6Q30y5q3yHrUVO5YMpCm4tntdq8a5gahY1W6CG+eIjvxFT7fi0xUV8os5rs7i2V8reCyflWE9xzH6LDdL6S5GRN8ug5L6ZH2dcQ6WWnCtWPZlQeWastHW3+kFTNlUrzYxm/cdfYpj0co1YfIrC2co9aslS9uG/5Ks7TluSkkj+eL3rElkJ6+SmVHDAmYuzZdc+nlZLEbPYQWkfA9xX38jeTkxx9ll2t2S4ZyODAMyBm63jyV/aRaZrZO7/HCJzSKpha/EbCNt24eWq2DsPeKGrZjgeHDRzdHtPRzTmF5WEnacRzJse7xV94P18jdoC2YfGWyZgdnUHPvW3Kr0Ai4auVYEREBERAWLtEn0UmFuM+jdZnrG2ntWUuCEHnTasVjjefR3FvQkG5IIJaO/kuRTn0YObT6S5YNSCff1utl7w8MTUTF7JWhpdjDHMJIcdQHA6KvbS4cV+N2BzHtFiCJMJsOQBXPZWkqlVwc4Eufhu44XnJ34VE7Mn+ezJsG4bA/SF/6KsW1diSRYg6CTG04nF0bj1zHLVYmwdlCWpiY+IvD7BzA0jC0j6WLqCkibXW+gxZtcHN5kZAn262XPyosic5pwFuWEG1+89VtR/COIxNbHLIwj1rSDysLexVx/BepdIT6SENvZpcXuJb1wgfmlx+nsp8e8dSYgwZD6spvjHPLqunaO0HPkBsHyOaGgn6IAHILY8nByYkH5TGLchC+wFrWGeihazhbViQ+ijxGMdmUvZGx3hfO6r/AI5Oom65a9lifdtyLWJub6jVfQ23MOxiFiNQOSse8e5FVRwsfOGn0shHYcZMOWhyyJUZT7g1TmmR0Tg029G6xs7u8Vbj9V5+oqaE53NzzzWE6gNsQ5nIZ38VsOk4W1rmYhG0HFbA6RofYakjT3rtq+F9aGRMbG173E4nNdZjBlk4nLnyT6KDT7Pc0gnIm1u7mpaqoSGAZa307Vud1suj4JXY301S7HYYg2NrmjuBJWXtHg7ia0R1T8TRb5xjXAjp2bK1mkcxqhkuFrSzIg5HT22Vhpd6i1oxYX5DMHCs3be5NRTYm+i9IxrThkjzFz1Gv+6oD4JGE9g5m7TYjLpZY68c12vNcdL3/wDsIsxJE8EfYDh7CsSbfKD6rHn91o/NV3AcLXk3AIJaTy6LrqWsx425B2Zb0d+ipPDmLe9Z1bvcfqR2+879FBVtbLIe26w1DQLBZZYcRJZYH6OR1X2QXDMZgZEi2S1znM6it1awGuu21h3XyU5uTNgrYb3wl2YGXvXVSbsTTWs3XmBiI8lZtg8N5myscTexOljhP2s8tVrFK3zTvBY0jQgW8l2LC2RTGOJrCb4QPgs1aqCIiAiIgIiICEIiD5dGDrn45r4ZTNBuGgHqGgFdqJwOAEsuUQLLpqqhsbS95Aa0Zk6WXcuqqpmyMcxwu1ws4dyijTu/u/L5nNijbgDXkscH3J5BxHI9ykdhcXmtDI6qMjBGA6VpxOdI3mW96ldp8IIpHhzJXstyIDz7DlZY0XBWLFifO8+DGtPmbrP7yt8XPd7a9PUR4qcgtxHE22Fwfe5uOualsKhN3N0IaIOEWIlzruc51ySpxaquLJZcog+HxAqp77boiohLomN9KzNhsASPVVvXFlFko821mzsBdHIHNIyczARnnZRYgs0uOl7AHW4zK3vvxuK2saXx2bMAAHaYgNAVR9lcGZXSO9O/AMrFpa+/XVY3P1f2VLZVaXywMDTYSAuIF9OQC3dsfZYcwF0bRceo39F0bvcOKelIcLvd6zrK1RwgDJaZyrawYtktGjQPAAfBZEVCByHkFk2XKvwhwAuURAREQEREBERAREQEREBERAREQcFcIiD6REQEREBcIiDgrgaDwRFWj6C+kRWHCIiAiIgIiIP/2Q==">
            <a:extLst>
              <a:ext uri="{FF2B5EF4-FFF2-40B4-BE49-F238E27FC236}">
                <a16:creationId xmlns:a16="http://schemas.microsoft.com/office/drawing/2014/main" id="{17A0EEAE-3C73-61E1-DE74-0E78463F818E}"/>
              </a:ext>
            </a:extLst>
          </p:cNvPr>
          <p:cNvSpPr>
            <a:spLocks noChangeAspect="1" noChangeArrowheads="1"/>
          </p:cNvSpPr>
          <p:nvPr/>
        </p:nvSpPr>
        <p:spPr bwMode="auto">
          <a:xfrm>
            <a:off x="1724025" y="-5162550"/>
            <a:ext cx="722313" cy="722312"/>
          </a:xfrm>
          <a:prstGeom prst="rect">
            <a:avLst/>
          </a:prstGeom>
          <a:noFill/>
          <a:ln>
            <a:noFill/>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endParaRPr lang="nl-NL" altLang="nl-NL" sz="4267"/>
          </a:p>
        </p:txBody>
      </p:sp>
      <p:sp>
        <p:nvSpPr>
          <p:cNvPr id="26" name="Tekstvak 25">
            <a:extLst>
              <a:ext uri="{FF2B5EF4-FFF2-40B4-BE49-F238E27FC236}">
                <a16:creationId xmlns:a16="http://schemas.microsoft.com/office/drawing/2014/main" id="{5BB1F3B7-17A5-B2FD-F0D6-138A20B46CED}"/>
              </a:ext>
            </a:extLst>
          </p:cNvPr>
          <p:cNvSpPr txBox="1"/>
          <p:nvPr/>
        </p:nvSpPr>
        <p:spPr>
          <a:xfrm>
            <a:off x="8340874" y="6703159"/>
            <a:ext cx="7911976" cy="2392963"/>
          </a:xfrm>
          <a:prstGeom prst="rect">
            <a:avLst/>
          </a:prstGeom>
          <a:noFill/>
          <a:ln w="12700">
            <a:solidFill>
              <a:schemeClr val="tx1"/>
            </a:solidFill>
          </a:ln>
        </p:spPr>
        <p:txBody>
          <a:bodyPr wrap="square" lIns="91440" tIns="45720" rIns="91440" bIns="45720" anchor="t">
            <a:spAutoFit/>
          </a:bodyPr>
          <a:lstStyle/>
          <a:p>
            <a:pPr eaLnBrk="1" hangingPunct="1">
              <a:defRPr/>
            </a:pPr>
            <a:r>
              <a:rPr lang="nl-NL" sz="1100" i="1">
                <a:latin typeface="Arial"/>
                <a:cs typeface="Arial"/>
              </a:rPr>
              <a:t>De wandeling </a:t>
            </a:r>
            <a:r>
              <a:rPr lang="nl-NL" sz="1100">
                <a:latin typeface="Arial"/>
                <a:cs typeface="Arial"/>
              </a:rPr>
              <a:t>:                                                                                                          </a:t>
            </a:r>
            <a:r>
              <a:rPr lang="nl-NL" sz="1000" i="1">
                <a:latin typeface="Arial"/>
                <a:cs typeface="Arial"/>
              </a:rPr>
              <a:t>De inschrijving sluit op maandag 1 september</a:t>
            </a:r>
            <a:endParaRPr lang="nl-NL" sz="1100" i="1">
              <a:latin typeface="Arial"/>
              <a:cs typeface="Arial"/>
            </a:endParaRPr>
          </a:p>
          <a:p>
            <a:pPr marL="1134110" lvl="1" indent="-676910" eaLnBrk="1" hangingPunct="1">
              <a:buFontTx/>
              <a:buChar char="-"/>
              <a:defRPr/>
            </a:pPr>
            <a:r>
              <a:rPr lang="nl-NL" sz="1200">
                <a:latin typeface="Arial"/>
                <a:cs typeface="Arial"/>
              </a:rPr>
              <a:t>Verzamelen	: 13:30       </a:t>
            </a:r>
            <a:endParaRPr lang="nl-NL" sz="1200">
              <a:latin typeface="Arial" charset="0"/>
              <a:cs typeface="Arial" charset="0"/>
            </a:endParaRPr>
          </a:p>
          <a:p>
            <a:pPr marL="1134110" lvl="1" indent="-676910" eaLnBrk="1" hangingPunct="1">
              <a:buFontTx/>
              <a:buChar char="-"/>
              <a:defRPr/>
            </a:pPr>
            <a:r>
              <a:rPr lang="nl-NL" sz="1200">
                <a:latin typeface="Arial" charset="0"/>
              </a:rPr>
              <a:t>Vertrek		: 14:00	</a:t>
            </a:r>
            <a:r>
              <a:rPr lang="nl-NL" sz="1200" err="1">
                <a:latin typeface="Arial"/>
                <a:cs typeface="Arial"/>
              </a:rPr>
              <a:t>Cafe</a:t>
            </a:r>
            <a:r>
              <a:rPr lang="nl-NL" sz="1200">
                <a:latin typeface="Arial"/>
                <a:cs typeface="Arial"/>
              </a:rPr>
              <a:t> </a:t>
            </a:r>
            <a:r>
              <a:rPr lang="nl-NL" sz="1200" err="1">
                <a:latin typeface="Arial"/>
                <a:cs typeface="Arial"/>
              </a:rPr>
              <a:t>Schuttershof</a:t>
            </a:r>
            <a:r>
              <a:rPr lang="nl-NL" sz="1200">
                <a:latin typeface="Arial"/>
                <a:cs typeface="Arial"/>
              </a:rPr>
              <a:t>, Dorpstraat 2, Esbeek</a:t>
            </a:r>
            <a:endParaRPr lang="nl-NL" sz="1200">
              <a:latin typeface="Arial" charset="0"/>
              <a:cs typeface="Arial" charset="0"/>
            </a:endParaRPr>
          </a:p>
          <a:p>
            <a:pPr marL="1134110" lvl="1" indent="-676910" eaLnBrk="1" hangingPunct="1">
              <a:buFontTx/>
              <a:buChar char="-"/>
              <a:defRPr/>
            </a:pPr>
            <a:r>
              <a:rPr lang="nl-NL" sz="1200">
                <a:latin typeface="Arial"/>
                <a:cs typeface="Arial"/>
              </a:rPr>
              <a:t>Terug +/-		: 16:00</a:t>
            </a:r>
          </a:p>
          <a:p>
            <a:pPr marL="1134110" lvl="1" indent="-676910" eaLnBrk="1" hangingPunct="1">
              <a:buFontTx/>
              <a:buChar char="-"/>
              <a:defRPr/>
            </a:pPr>
            <a:r>
              <a:rPr lang="nl-NL" sz="1200">
                <a:latin typeface="Arial"/>
                <a:cs typeface="Arial"/>
              </a:rPr>
              <a:t>Afsluiting		: 16:30	Koffie/thee met gebak	</a:t>
            </a:r>
          </a:p>
          <a:p>
            <a:pPr marL="1134110" lvl="1" indent="-676910" eaLnBrk="1" hangingPunct="1">
              <a:buFontTx/>
              <a:buChar char="-"/>
              <a:defRPr/>
            </a:pPr>
            <a:endParaRPr lang="nl-NL" sz="1000">
              <a:latin typeface="Arial" charset="0"/>
              <a:cs typeface="Arial" charset="0"/>
            </a:endParaRPr>
          </a:p>
          <a:p>
            <a:pPr eaLnBrk="1" hangingPunct="1">
              <a:defRPr/>
            </a:pPr>
            <a:r>
              <a:rPr lang="nl-NL" sz="1000">
                <a:latin typeface="Arial" charset="0"/>
              </a:rPr>
              <a:t>Deelname voor Leden, Partners en thuiswonende kinderen   </a:t>
            </a:r>
          </a:p>
          <a:p>
            <a:pPr eaLnBrk="1" hangingPunct="1">
              <a:defRPr/>
            </a:pPr>
            <a:r>
              <a:rPr lang="nl-NL" sz="1000">
                <a:latin typeface="Arial"/>
                <a:cs typeface="Arial"/>
              </a:rPr>
              <a:t>Eigen bijdrage : 3,00 pp          </a:t>
            </a:r>
            <a:r>
              <a:rPr lang="nl-NL" sz="1050">
                <a:latin typeface="Arial"/>
                <a:cs typeface="Arial"/>
              </a:rPr>
              <a:t>  </a:t>
            </a:r>
            <a:r>
              <a:rPr lang="nl-NL" sz="900">
                <a:latin typeface="Arial"/>
                <a:cs typeface="Arial"/>
              </a:rPr>
              <a:t>(eventuele </a:t>
            </a:r>
            <a:r>
              <a:rPr lang="nl-NL" sz="1000">
                <a:latin typeface="Arial"/>
                <a:cs typeface="Arial"/>
              </a:rPr>
              <a:t>introducés (indien mogelijk) betalen de kostprijs  a’ 12,50 pp)</a:t>
            </a:r>
          </a:p>
          <a:p>
            <a:pPr eaLnBrk="1" hangingPunct="1">
              <a:defRPr/>
            </a:pPr>
            <a:endParaRPr lang="nl-NL" sz="1000">
              <a:latin typeface="Arial" charset="0"/>
            </a:endParaRPr>
          </a:p>
          <a:p>
            <a:pPr eaLnBrk="1" hangingPunct="1"/>
            <a:r>
              <a:rPr lang="nl-NL" altLang="nl-NL" sz="1000">
                <a:cs typeface="Arial" panose="020B0604020202020204" pitchFamily="34" charset="0"/>
              </a:rPr>
              <a:t>Aanmelden per mail bij Emma Claassen of Ger Wortel</a:t>
            </a:r>
          </a:p>
          <a:p>
            <a:pPr eaLnBrk="1" hangingPunct="1"/>
            <a:r>
              <a:rPr lang="nl-NL" altLang="nl-NL" sz="1000">
                <a:cs typeface="Arial" panose="020B0604020202020204" pitchFamily="34" charset="0"/>
              </a:rPr>
              <a:t>Eigen bijdrage betalen per bank is mogelijk op : </a:t>
            </a:r>
            <a:r>
              <a:rPr lang="nl-NL" altLang="nl-NL" sz="1000" err="1">
                <a:cs typeface="Arial" panose="020B0604020202020204" pitchFamily="34" charset="0"/>
              </a:rPr>
              <a:t>reknr</a:t>
            </a:r>
            <a:r>
              <a:rPr lang="nl-NL" altLang="nl-NL" sz="1000">
                <a:cs typeface="Arial" panose="020B0604020202020204" pitchFamily="34" charset="0"/>
              </a:rPr>
              <a:t>.   NL26 RABO 0126 3320 96     </a:t>
            </a:r>
          </a:p>
          <a:p>
            <a:pPr eaLnBrk="1" hangingPunct="1"/>
            <a:r>
              <a:rPr lang="nl-NL" altLang="nl-NL" sz="1000">
                <a:cs typeface="Arial" panose="020B0604020202020204" pitchFamily="34" charset="0"/>
              </a:rPr>
              <a:t> 		                         </a:t>
            </a:r>
            <a:r>
              <a:rPr lang="nl-NL" altLang="nl-NL" sz="1000" err="1">
                <a:cs typeface="Arial" panose="020B0604020202020204" pitchFamily="34" charset="0"/>
              </a:rPr>
              <a:t>tnv</a:t>
            </a:r>
            <a:r>
              <a:rPr lang="nl-NL" altLang="nl-NL" sz="1000">
                <a:cs typeface="Arial" panose="020B0604020202020204" pitchFamily="34" charset="0"/>
              </a:rPr>
              <a:t>       The Energie Entertainment Club</a:t>
            </a:r>
          </a:p>
          <a:p>
            <a:pPr eaLnBrk="1" hangingPunct="1"/>
            <a:r>
              <a:rPr lang="nl-NL" altLang="nl-NL" sz="1000" i="1">
                <a:cs typeface="Arial" panose="020B0604020202020204" pitchFamily="34" charset="0"/>
              </a:rPr>
              <a:t>Geef wel even door dat je per bank betaald hebt.</a:t>
            </a:r>
          </a:p>
          <a:p>
            <a:pPr eaLnBrk="1" hangingPunct="1">
              <a:defRPr/>
            </a:pPr>
            <a:endParaRPr lang="nl-NL" sz="1000">
              <a:latin typeface="Arial" charset="0"/>
            </a:endParaRPr>
          </a:p>
        </p:txBody>
      </p:sp>
      <p:sp>
        <p:nvSpPr>
          <p:cNvPr id="3083" name="Tekstvak 17">
            <a:extLst>
              <a:ext uri="{FF2B5EF4-FFF2-40B4-BE49-F238E27FC236}">
                <a16:creationId xmlns:a16="http://schemas.microsoft.com/office/drawing/2014/main" id="{1CA67887-17DB-A8A9-0CFD-30DB4827964D}"/>
              </a:ext>
            </a:extLst>
          </p:cNvPr>
          <p:cNvSpPr txBox="1">
            <a:spLocks noChangeArrowheads="1"/>
          </p:cNvSpPr>
          <p:nvPr/>
        </p:nvSpPr>
        <p:spPr bwMode="auto">
          <a:xfrm>
            <a:off x="13904938" y="8379810"/>
            <a:ext cx="2347912" cy="708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nl-NL" altLang="nl-NL" sz="800"/>
              <a:t>Wilt u voorafgaand aan deze activiteit schriftelijk aangeven indien u geen toestemming geeft voor het gebruik van foto’s en/of filmpjes, waarop u herkenbaar in beeld bent, voor gebruik op onze website</a:t>
            </a:r>
          </a:p>
        </p:txBody>
      </p:sp>
      <p:sp>
        <p:nvSpPr>
          <p:cNvPr id="21" name="Tekstvak 20">
            <a:extLst>
              <a:ext uri="{FF2B5EF4-FFF2-40B4-BE49-F238E27FC236}">
                <a16:creationId xmlns:a16="http://schemas.microsoft.com/office/drawing/2014/main" id="{2952D6EA-0DBD-5353-4F5B-9C054BE0708F}"/>
              </a:ext>
            </a:extLst>
          </p:cNvPr>
          <p:cNvSpPr txBox="1"/>
          <p:nvPr/>
        </p:nvSpPr>
        <p:spPr>
          <a:xfrm>
            <a:off x="173562" y="2330202"/>
            <a:ext cx="12985105" cy="4247317"/>
          </a:xfrm>
          <a:prstGeom prst="rect">
            <a:avLst/>
          </a:prstGeom>
          <a:noFill/>
        </p:spPr>
        <p:txBody>
          <a:bodyPr wrap="square">
            <a:spAutoFit/>
          </a:bodyPr>
          <a:lstStyle/>
          <a:p>
            <a:r>
              <a:rPr lang="nl-NL" b="1" i="0">
                <a:effectLst/>
                <a:latin typeface="+mn-lt"/>
              </a:rPr>
              <a:t>Andreas Schotel (</a:t>
            </a:r>
            <a:r>
              <a:rPr lang="nl-NL" b="1" i="0" u="none" strike="noStrike">
                <a:effectLst/>
                <a:latin typeface="+mn-lt"/>
                <a:hlinkClick r:id="rId3" tooltip="1896">
                  <a:extLst>
                    <a:ext uri="{A12FA001-AC4F-418D-AE19-62706E023703}">
                      <ahyp:hlinkClr xmlns:ahyp="http://schemas.microsoft.com/office/drawing/2018/hyperlinkcolor" val="tx"/>
                    </a:ext>
                  </a:extLst>
                </a:hlinkClick>
              </a:rPr>
              <a:t>1896</a:t>
            </a:r>
            <a:r>
              <a:rPr lang="nl-NL" b="1" i="0">
                <a:effectLst/>
                <a:latin typeface="+mn-lt"/>
              </a:rPr>
              <a:t> - </a:t>
            </a:r>
            <a:r>
              <a:rPr lang="nl-NL" b="1" i="0" u="none" strike="noStrike">
                <a:effectLst/>
                <a:latin typeface="+mn-lt"/>
                <a:hlinkClick r:id="rId4" tooltip="1984">
                  <a:extLst>
                    <a:ext uri="{A12FA001-AC4F-418D-AE19-62706E023703}">
                      <ahyp:hlinkClr xmlns:ahyp="http://schemas.microsoft.com/office/drawing/2018/hyperlinkcolor" val="tx"/>
                    </a:ext>
                  </a:extLst>
                </a:hlinkClick>
              </a:rPr>
              <a:t>1984</a:t>
            </a:r>
            <a:r>
              <a:rPr lang="nl-NL" b="1" i="0">
                <a:effectLst/>
                <a:latin typeface="+mn-lt"/>
              </a:rPr>
              <a:t>) was een Nederlands graficus</a:t>
            </a:r>
            <a:r>
              <a:rPr lang="nl-NL" b="1">
                <a:latin typeface="+mn-lt"/>
              </a:rPr>
              <a:t>. Hij werkte lange tijd in Esbeek en</a:t>
            </a:r>
            <a:r>
              <a:rPr lang="nl-NL" b="1" i="0">
                <a:effectLst/>
                <a:latin typeface="+mn-lt"/>
              </a:rPr>
              <a:t> maakte vele etsen van het leven en de werkzaamheden van de Noord-Brabantse boeren en landarbeiders. </a:t>
            </a:r>
            <a:endParaRPr lang="nl-NL" altLang="nl-NL" b="1">
              <a:latin typeface="+mn-lt"/>
            </a:endParaRPr>
          </a:p>
          <a:p>
            <a:pPr>
              <a:defRPr/>
            </a:pPr>
            <a:endParaRPr lang="nl-NL" b="1" i="0">
              <a:effectLst/>
              <a:latin typeface="+mn-lt"/>
            </a:endParaRPr>
          </a:p>
          <a:p>
            <a:pPr>
              <a:defRPr/>
            </a:pPr>
            <a:r>
              <a:rPr lang="nl-NL" b="1" i="0">
                <a:effectLst/>
                <a:latin typeface="+mn-lt"/>
              </a:rPr>
              <a:t>In 2015 werd rondom Esbeek de 'Andreas Schotel wandel- en kunstroute' uitgezet langs plekken waar de kunstenaar werkte. Daar staan schildersezels opgesteld en vijf door de </a:t>
            </a:r>
            <a:r>
              <a:rPr lang="nl-NL" b="1" i="0" err="1">
                <a:effectLst/>
                <a:latin typeface="+mn-lt"/>
              </a:rPr>
              <a:t>Esbeekse</a:t>
            </a:r>
            <a:r>
              <a:rPr lang="nl-NL" b="1" i="0">
                <a:effectLst/>
                <a:latin typeface="+mn-lt"/>
              </a:rPr>
              <a:t> kunstenaar Hannes Verhoeven gemaakte sculpturen </a:t>
            </a:r>
            <a:r>
              <a:rPr lang="nl-NL" b="1">
                <a:latin typeface="+mn-lt"/>
              </a:rPr>
              <a:t>(1984)</a:t>
            </a:r>
            <a:r>
              <a:rPr lang="nl-NL" b="1" i="0">
                <a:effectLst/>
                <a:latin typeface="+mn-lt"/>
              </a:rPr>
              <a:t>. Ze zijn soms meer dan levensgroot en geïnspireerd door het werk van Andreas Schotel.</a:t>
            </a:r>
            <a:endParaRPr lang="nl-NL" altLang="nl-NL" b="1">
              <a:latin typeface="+mn-lt"/>
            </a:endParaRPr>
          </a:p>
          <a:p>
            <a:pPr>
              <a:defRPr/>
            </a:pPr>
            <a:endParaRPr lang="nl-NL" b="1">
              <a:latin typeface="+mn-lt"/>
            </a:endParaRPr>
          </a:p>
          <a:p>
            <a:pPr>
              <a:defRPr/>
            </a:pPr>
            <a:r>
              <a:rPr lang="nl-NL" b="1">
                <a:latin typeface="+mn-lt"/>
              </a:rPr>
              <a:t>Het Andreas Schotel museum is gevestigd in het pand van café </a:t>
            </a:r>
            <a:r>
              <a:rPr lang="nl-NL" b="1" err="1">
                <a:latin typeface="+mn-lt"/>
              </a:rPr>
              <a:t>Schuttershof</a:t>
            </a:r>
            <a:r>
              <a:rPr lang="nl-NL" b="1">
                <a:latin typeface="+mn-lt"/>
              </a:rPr>
              <a:t> aan de Dorpsstraat in Esbeek. </a:t>
            </a:r>
          </a:p>
          <a:p>
            <a:pPr>
              <a:defRPr/>
            </a:pPr>
            <a:r>
              <a:rPr lang="nl-NL" b="1">
                <a:latin typeface="+mn-lt"/>
              </a:rPr>
              <a:t>Het is een onderdeel van het project “de Dorpshuiskamer”, waarmee Esbeek in 2009 de hoofdprijs won in de leefbaarheidswedstrijd van de Provincie Noord Brabant.</a:t>
            </a:r>
          </a:p>
          <a:p>
            <a:pPr>
              <a:defRPr/>
            </a:pPr>
            <a:endParaRPr lang="nl-NL" altLang="nl-NL" b="1">
              <a:latin typeface="+mn-lt"/>
            </a:endParaRPr>
          </a:p>
          <a:p>
            <a:pPr>
              <a:defRPr/>
            </a:pPr>
            <a:r>
              <a:rPr lang="nl-NL" altLang="nl-NL" b="1">
                <a:latin typeface="+mn-lt"/>
              </a:rPr>
              <a:t>We wandelen een deel van route en bezoeken zijn atelier “De </a:t>
            </a:r>
            <a:r>
              <a:rPr lang="nl-NL" altLang="nl-NL" b="1" err="1">
                <a:latin typeface="+mn-lt"/>
              </a:rPr>
              <a:t>Schuttel</a:t>
            </a:r>
            <a:r>
              <a:rPr lang="nl-NL" altLang="nl-NL" b="1">
                <a:latin typeface="+mn-lt"/>
              </a:rPr>
              <a:t>”. Bij terugkomst kan het museum bezocht worden en kunnen we genieten van een drankje met gebak. De wandeling staat onder begeleiding van een gids van de “Vrienden van Andreas Schotel”. De duur is ongeveer 2,5 uur. Zorg voor goede wandelschoenen. </a:t>
            </a:r>
            <a:endParaRPr lang="nl-NL" altLang="nl-NL">
              <a:latin typeface="+mj-lt"/>
            </a:endParaRPr>
          </a:p>
          <a:p>
            <a:pPr>
              <a:defRPr/>
            </a:pPr>
            <a:endParaRPr lang="nl-NL" altLang="nl-NL">
              <a:latin typeface="+mj-lt"/>
            </a:endParaRPr>
          </a:p>
        </p:txBody>
      </p:sp>
      <p:pic>
        <p:nvPicPr>
          <p:cNvPr id="4" name="Picture 3" descr="Aangeboden door www.tripadvisor.com">
            <a:extLst>
              <a:ext uri="{FF2B5EF4-FFF2-40B4-BE49-F238E27FC236}">
                <a16:creationId xmlns:a16="http://schemas.microsoft.com/office/drawing/2014/main" id="{BF273572-84B6-12B6-6A4B-A8B729223B5D}"/>
              </a:ext>
            </a:extLst>
          </p:cNvPr>
          <p:cNvPicPr>
            <a:picLocks noChangeAspect="1"/>
          </p:cNvPicPr>
          <p:nvPr/>
        </p:nvPicPr>
        <p:blipFill>
          <a:blip r:embed="rId5"/>
          <a:stretch>
            <a:fillRect/>
          </a:stretch>
        </p:blipFill>
        <p:spPr>
          <a:xfrm>
            <a:off x="12892452" y="166188"/>
            <a:ext cx="3363548" cy="2252513"/>
          </a:xfrm>
          <a:prstGeom prst="rect">
            <a:avLst/>
          </a:prstGeom>
        </p:spPr>
      </p:pic>
      <p:pic>
        <p:nvPicPr>
          <p:cNvPr id="6" name="Picture 5" descr="Aangeboden door www.tripadvisor.com">
            <a:extLst>
              <a:ext uri="{FF2B5EF4-FFF2-40B4-BE49-F238E27FC236}">
                <a16:creationId xmlns:a16="http://schemas.microsoft.com/office/drawing/2014/main" id="{0B5C0BEE-5761-CF7C-C9E4-754F51570C69}"/>
              </a:ext>
            </a:extLst>
          </p:cNvPr>
          <p:cNvPicPr>
            <a:picLocks noChangeAspect="1"/>
          </p:cNvPicPr>
          <p:nvPr/>
        </p:nvPicPr>
        <p:blipFill>
          <a:blip r:embed="rId6"/>
          <a:stretch>
            <a:fillRect/>
          </a:stretch>
        </p:blipFill>
        <p:spPr>
          <a:xfrm rot="21286858">
            <a:off x="3691684" y="6471482"/>
            <a:ext cx="4334665" cy="2432534"/>
          </a:xfrm>
          <a:prstGeom prst="rect">
            <a:avLst/>
          </a:prstGeom>
        </p:spPr>
      </p:pic>
      <p:pic>
        <p:nvPicPr>
          <p:cNvPr id="1026" name="Picture 2">
            <a:extLst>
              <a:ext uri="{FF2B5EF4-FFF2-40B4-BE49-F238E27FC236}">
                <a16:creationId xmlns:a16="http://schemas.microsoft.com/office/drawing/2014/main" id="{32F00280-0964-9E63-649D-981E3864D5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20367">
            <a:off x="365021" y="6419443"/>
            <a:ext cx="2617975" cy="26179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F1C1DA4-D403-BA5F-CBBF-2455CE18F91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158666" y="3347863"/>
            <a:ext cx="2923771" cy="29237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91c5d93-7406-4a48-be64-de710b50e108" xsi:nil="true"/>
    <lcf76f155ced4ddcb4097134ff3c332f xmlns="58c1c451-f9b7-4ee8-ac93-ceccce8cbe43">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142010E52696904EA28E63C16B6EF857" ma:contentTypeVersion="19" ma:contentTypeDescription="Create a new document." ma:contentTypeScope="" ma:versionID="253e9c375d48f5cfb0f7a082715e3579">
  <xsd:schema xmlns:xsd="http://www.w3.org/2001/XMLSchema" xmlns:xs="http://www.w3.org/2001/XMLSchema" xmlns:p="http://schemas.microsoft.com/office/2006/metadata/properties" xmlns:ns2="58c1c451-f9b7-4ee8-ac93-ceccce8cbe43" xmlns:ns3="691c5d93-7406-4a48-be64-de710b50e108" xmlns:ns4="691c5d93-7406-4a48-be64-de710b50e108" targetNamespace="http://schemas.microsoft.com/office/2006/metadata/properties" ma:root="true" ma:fieldsID="4c57c0a7cef5fb0eee5ed95f5f6ffa93" ns2:_="" ns4:_="">
    <xsd:import namespace="58c1c451-f9b7-4ee8-ac93-ceccce8cbe43"/>
    <xsd:import namespace="691c5d93-7406-4a48-be64-de710b50e108"/>
    <xsd:import namespace="691c5d93-7406-4a48-be64-de710b50e10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2:MediaServiceSearchProperties"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c1c451-f9b7-4ee8-ac93-ceccce8cbe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bfbc5c3-60d0-4420-b99b-f454b4e667c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69e020d-19ed-4799-ad84-3d0fa5126bf9}" ma:internalName="TaxCatchAll" ma:showField="CatchAllData" ma:web="691c5d93-7406-4a48-be64-de710b50e1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A84D3C-56B7-4518-868D-A4CBBB53ED74}">
  <ds:schemaRefs>
    <ds:schemaRef ds:uri="http://schemas.microsoft.com/office/2006/metadata/longProperties"/>
  </ds:schemaRefs>
</ds:datastoreItem>
</file>

<file path=customXml/itemProps2.xml><?xml version="1.0" encoding="utf-8"?>
<ds:datastoreItem xmlns:ds="http://schemas.openxmlformats.org/officeDocument/2006/customXml" ds:itemID="{1BB58A8D-123F-43E1-8E9C-3F9831418997}">
  <ds:schemaRefs>
    <ds:schemaRef ds:uri="http://schemas.microsoft.com/sharepoint/v3/contenttype/forms"/>
  </ds:schemaRefs>
</ds:datastoreItem>
</file>

<file path=customXml/itemProps3.xml><?xml version="1.0" encoding="utf-8"?>
<ds:datastoreItem xmlns:ds="http://schemas.openxmlformats.org/officeDocument/2006/customXml" ds:itemID="{28B25A77-184A-4412-8DFF-609E1EE873CD}">
  <ds:schemaRefs>
    <ds:schemaRef ds:uri="http://purl.org/dc/dcmitype/"/>
    <ds:schemaRef ds:uri="http://schemas.openxmlformats.org/package/2006/metadata/core-properties"/>
    <ds:schemaRef ds:uri="http://schemas.microsoft.com/office/2006/metadata/properties"/>
    <ds:schemaRef ds:uri="http://purl.org/dc/terms/"/>
    <ds:schemaRef ds:uri="http://www.w3.org/XML/1998/namespace"/>
    <ds:schemaRef ds:uri="http://schemas.microsoft.com/office/2006/documentManagement/types"/>
    <ds:schemaRef ds:uri="http://purl.org/dc/elements/1.1/"/>
    <ds:schemaRef ds:uri="58c1c451-f9b7-4ee8-ac93-ceccce8cbe43"/>
    <ds:schemaRef ds:uri="http://schemas.microsoft.com/office/infopath/2007/PartnerControls"/>
    <ds:schemaRef ds:uri="691c5d93-7406-4a48-be64-de710b50e108"/>
  </ds:schemaRefs>
</ds:datastoreItem>
</file>

<file path=customXml/itemProps4.xml><?xml version="1.0" encoding="utf-8"?>
<ds:datastoreItem xmlns:ds="http://schemas.openxmlformats.org/officeDocument/2006/customXml" ds:itemID="{90B5E16A-AAF8-448F-A3AD-795E95624D1C}">
  <ds:schemaRefs>
    <ds:schemaRef ds:uri="58c1c451-f9b7-4ee8-ac93-ceccce8cbe43"/>
    <ds:schemaRef ds:uri="691c5d93-7406-4a48-be64-de710b50e1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d89fa4f-e4a0-4ddb-9d18-f7eeec649ffc}" enabled="0" method="" siteId="{ad89fa4f-e4a0-4ddb-9d18-f7eeec649ffc}" removed="1"/>
</clbl:labelList>
</file>

<file path=docProps/app.xml><?xml version="1.0" encoding="utf-8"?>
<Properties xmlns="http://schemas.openxmlformats.org/officeDocument/2006/extended-properties" xmlns:vt="http://schemas.openxmlformats.org/officeDocument/2006/docPropsVTypes">
  <TotalTime>0</TotalTime>
  <Words>362</Words>
  <Application>Microsoft Office PowerPoint</Application>
  <PresentationFormat>Aangepast</PresentationFormat>
  <Paragraphs>27</Paragraphs>
  <Slides>1</Slides>
  <Notes>1</Notes>
  <HiddenSlides>0</HiddenSlides>
  <MMClips>0</MMClips>
  <ScaleCrop>false</ScaleCrop>
  <HeadingPairs>
    <vt:vector size="6" baseType="variant">
      <vt:variant>
        <vt:lpstr>Gebruikte lettertypen</vt:lpstr>
      </vt:variant>
      <vt:variant>
        <vt:i4>1</vt:i4>
      </vt:variant>
      <vt:variant>
        <vt:lpstr>Thema</vt:lpstr>
      </vt:variant>
      <vt:variant>
        <vt:i4>1</vt:i4>
      </vt:variant>
      <vt:variant>
        <vt:lpstr>Diatitels</vt:lpstr>
      </vt:variant>
      <vt:variant>
        <vt:i4>1</vt:i4>
      </vt:variant>
    </vt:vector>
  </HeadingPairs>
  <TitlesOfParts>
    <vt:vector size="3" baseType="lpstr">
      <vt:lpstr>Arial</vt:lpstr>
      <vt:lpstr>Standaardontwerp</vt:lpstr>
      <vt:lpstr>PowerPoint-presentatie</vt:lpstr>
    </vt:vector>
  </TitlesOfParts>
  <Company>Essent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gwortel</dc:creator>
  <cp:lastModifiedBy>Mommers, Julian</cp:lastModifiedBy>
  <cp:revision>2</cp:revision>
  <cp:lastPrinted>2021-08-13T10:06:10Z</cp:lastPrinted>
  <dcterms:created xsi:type="dcterms:W3CDTF">2011-02-25T13:31:33Z</dcterms:created>
  <dcterms:modified xsi:type="dcterms:W3CDTF">2025-05-28T09:16:31Z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ENEXIS\gwortel</vt:lpwstr>
  </property>
  <property fmtid="{D5CDD505-2E9C-101B-9397-08002B2CF9AE}" pid="3" name="Order">
    <vt:lpwstr>100.000000000000</vt:lpwstr>
  </property>
  <property fmtid="{D5CDD505-2E9C-101B-9397-08002B2CF9AE}" pid="4" name="display_urn:schemas-microsoft-com:office:office#Author">
    <vt:lpwstr>ENEXIS\gwortel</vt:lpwstr>
  </property>
  <property fmtid="{D5CDD505-2E9C-101B-9397-08002B2CF9AE}" pid="5" name="ContentTypeId">
    <vt:lpwstr>0x010100142010E52696904EA28E63C16B6EF857</vt:lpwstr>
  </property>
  <property fmtid="{D5CDD505-2E9C-101B-9397-08002B2CF9AE}" pid="6" name="MediaServiceImageTags">
    <vt:lpwstr/>
  </property>
</Properties>
</file>