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3628A3-6D28-B219-43B0-A8D90C1FB8FC}" v="28" dt="2025-06-05T06:57:12.659"/>
    <p1510:client id="{E893D69A-30BD-493F-98DE-2F8B45C06A6B}" v="1" dt="2025-06-05T06:58:13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5-6-2025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err="1">
                <a:latin typeface="Times New Roman"/>
                <a:cs typeface="Times New Roman"/>
              </a:rPr>
              <a:t>Speeldatum</a:t>
            </a:r>
            <a:r>
              <a:rPr lang="en-US" altLang="nl-NL" b="1">
                <a:latin typeface="Times New Roman"/>
                <a:cs typeface="Times New Roman"/>
              </a:rPr>
              <a:t>	: </a:t>
            </a:r>
            <a:r>
              <a:rPr lang="en-US" altLang="nl-NL" sz="2800" b="1" err="1">
                <a:latin typeface="Times New Roman"/>
                <a:cs typeface="Times New Roman"/>
              </a:rPr>
              <a:t>Maandag</a:t>
            </a:r>
            <a:r>
              <a:rPr lang="en-US" altLang="nl-NL" sz="2800" b="1">
                <a:latin typeface="Times New Roman"/>
                <a:cs typeface="Times New Roman"/>
              </a:rPr>
              <a:t>  16 </a:t>
            </a:r>
            <a:r>
              <a:rPr lang="en-US" altLang="nl-NL" sz="2800" b="1" err="1">
                <a:latin typeface="Times New Roman"/>
                <a:cs typeface="Times New Roman"/>
              </a:rPr>
              <a:t>juni</a:t>
            </a:r>
            <a:r>
              <a:rPr lang="en-US" altLang="nl-NL" sz="2800" b="1">
                <a:latin typeface="Times New Roman"/>
                <a:cs typeface="Times New Roman"/>
              </a:rPr>
              <a:t> 2025</a:t>
            </a:r>
          </a:p>
          <a:p>
            <a:pPr algn="l" eaLnBrk="1" hangingPunct="1"/>
            <a:r>
              <a:rPr lang="en-US" altLang="nl-NL" b="1" err="1">
                <a:latin typeface="Times New Roman"/>
                <a:cs typeface="Times New Roman"/>
              </a:rPr>
              <a:t>Tijd</a:t>
            </a:r>
            <a:r>
              <a:rPr lang="en-US" altLang="nl-NL" b="1">
                <a:latin typeface="Times New Roman"/>
                <a:cs typeface="Times New Roman"/>
              </a:rPr>
              <a:t>		: 19.00 </a:t>
            </a:r>
            <a:r>
              <a:rPr lang="en-US" altLang="nl-NL" b="1" err="1">
                <a:latin typeface="Times New Roman"/>
                <a:cs typeface="Times New Roman"/>
              </a:rPr>
              <a:t>uur</a:t>
            </a:r>
            <a:r>
              <a:rPr lang="en-US" altLang="nl-NL" b="1">
                <a:latin typeface="Times New Roman"/>
                <a:cs typeface="Times New Roman"/>
              </a:rPr>
              <a:t> tot 22.00 </a:t>
            </a:r>
            <a:r>
              <a:rPr lang="en-US" altLang="nl-NL" b="1" err="1">
                <a:latin typeface="Times New Roman"/>
                <a:cs typeface="Times New Roman"/>
              </a:rPr>
              <a:t>uur</a:t>
            </a:r>
            <a:endParaRPr lang="en-US" altLang="nl-NL" b="1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err="1"/>
              <a:t>Locatie</a:t>
            </a:r>
            <a:r>
              <a:rPr lang="en-US" altLang="nl-NL" b="1"/>
              <a:t>	: </a:t>
            </a:r>
            <a:r>
              <a:rPr lang="en-US" altLang="nl-NL" b="1" err="1"/>
              <a:t>Magazijngebouw</a:t>
            </a:r>
            <a:r>
              <a:rPr lang="en-US" altLang="nl-NL" b="1"/>
              <a:t>              		   		   </a:t>
            </a:r>
            <a:r>
              <a:rPr lang="en-US" altLang="nl-NL" b="1" err="1"/>
              <a:t>Atlasstraat</a:t>
            </a:r>
            <a:r>
              <a:rPr lang="en-US" altLang="nl-NL" b="1"/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/>
              <a:t> </a:t>
            </a:r>
            <a:r>
              <a:rPr lang="en-US" altLang="nl-NL" b="1" i="1" err="1"/>
              <a:t>Indeling</a:t>
            </a:r>
            <a:r>
              <a:rPr lang="en-US" altLang="nl-NL" b="1" i="1"/>
              <a:t> in </a:t>
            </a:r>
            <a:r>
              <a:rPr lang="en-US" altLang="nl-NL" b="1" i="1" err="1"/>
              <a:t>poules</a:t>
            </a:r>
            <a:r>
              <a:rPr lang="en-US" altLang="nl-NL" b="1" i="1"/>
              <a:t> op basis van het </a:t>
            </a:r>
            <a:r>
              <a:rPr lang="en-US" altLang="nl-NL" b="1" i="1" err="1"/>
              <a:t>spelniveau</a:t>
            </a:r>
            <a:r>
              <a:rPr lang="en-US" altLang="nl-NL" b="1" i="1"/>
              <a:t>. </a:t>
            </a:r>
            <a:r>
              <a:rPr lang="en-US" altLang="nl-NL" b="1" i="1" err="1"/>
              <a:t>Iedereen</a:t>
            </a:r>
            <a:r>
              <a:rPr lang="en-US" altLang="nl-NL" b="1" i="1"/>
              <a:t> </a:t>
            </a:r>
            <a:r>
              <a:rPr lang="en-US" altLang="nl-NL" b="1" i="1" err="1"/>
              <a:t>heeft</a:t>
            </a:r>
            <a:r>
              <a:rPr lang="en-US" altLang="nl-NL" b="1" i="1"/>
              <a:t> </a:t>
            </a:r>
            <a:r>
              <a:rPr lang="en-US" altLang="nl-NL" b="1" i="1" err="1"/>
              <a:t>kans</a:t>
            </a:r>
            <a:r>
              <a:rPr lang="en-US" altLang="nl-NL" b="1" i="1"/>
              <a:t> om te </a:t>
            </a:r>
            <a:r>
              <a:rPr lang="en-US" altLang="nl-NL" b="1" i="1" err="1"/>
              <a:t>winnen</a:t>
            </a:r>
            <a:endParaRPr lang="en-US" altLang="nl-NL" b="1" i="1"/>
          </a:p>
          <a:p>
            <a:pPr algn="ctr" eaLnBrk="1" hangingPunct="1"/>
            <a:endParaRPr lang="en-US" altLang="nl-NL" sz="600" b="1" i="1"/>
          </a:p>
          <a:p>
            <a:pPr algn="ctr" eaLnBrk="1" hangingPunct="1"/>
            <a:r>
              <a:rPr lang="en-US" altLang="nl-NL" sz="2800" b="1" i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/>
          </a:p>
          <a:p>
            <a:pPr eaLnBrk="1" hangingPunct="1"/>
            <a:r>
              <a:rPr lang="en-US" altLang="nl-NL" b="1" i="1"/>
              <a:t>-  </a:t>
            </a:r>
            <a:r>
              <a:rPr lang="en-US" altLang="nl-NL" b="1" i="1" err="1"/>
              <a:t>aangepaste</a:t>
            </a:r>
            <a:r>
              <a:rPr lang="en-US" altLang="nl-NL" b="1" i="1"/>
              <a:t> regels </a:t>
            </a:r>
            <a:r>
              <a:rPr lang="en-US" altLang="nl-NL" b="1" i="1" err="1"/>
              <a:t>voor</a:t>
            </a:r>
            <a:r>
              <a:rPr lang="en-US" altLang="nl-NL" b="1" i="1"/>
              <a:t> beginners</a:t>
            </a:r>
          </a:p>
          <a:p>
            <a:pPr eaLnBrk="1" hangingPunct="1"/>
            <a:r>
              <a:rPr lang="nl-NL" altLang="nl-NL" b="1" i="1"/>
              <a:t>-  incl. </a:t>
            </a:r>
            <a:r>
              <a:rPr lang="nl-NL" altLang="nl-NL" b="1" i="1" err="1"/>
              <a:t>evt</a:t>
            </a:r>
            <a:r>
              <a:rPr lang="nl-NL" altLang="nl-NL" b="1" i="1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0110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/>
              <a:t>DARTS</a:t>
            </a:r>
            <a:endParaRPr lang="nl-NL" altLang="nl-NL" sz="8800" b="1" i="1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err="1"/>
              <a:t>Aanmelden</a:t>
            </a:r>
            <a:r>
              <a:rPr lang="en-US" altLang="nl-NL" sz="1600"/>
              <a:t> tot en met </a:t>
            </a:r>
            <a:r>
              <a:rPr lang="en-US" altLang="nl-NL" sz="1600" err="1"/>
              <a:t>uiterlijk</a:t>
            </a:r>
            <a:r>
              <a:rPr lang="en-US" altLang="nl-NL" sz="1600"/>
              <a:t> </a:t>
            </a:r>
            <a:r>
              <a:rPr lang="en-US" altLang="nl-NL" sz="1600" err="1"/>
              <a:t>vrijdag</a:t>
            </a:r>
            <a:r>
              <a:rPr lang="en-US" altLang="nl-NL" sz="1600"/>
              <a:t> </a:t>
            </a:r>
            <a:r>
              <a:rPr lang="en-US" altLang="nl-NL" sz="1600" err="1"/>
              <a:t>vooraf</a:t>
            </a:r>
            <a:r>
              <a:rPr lang="en-US" altLang="nl-NL" sz="1600"/>
              <a:t> 12.00 </a:t>
            </a:r>
            <a:r>
              <a:rPr lang="en-US" altLang="nl-NL" sz="1600" err="1"/>
              <a:t>bij</a:t>
            </a:r>
            <a:r>
              <a:rPr lang="en-US" altLang="nl-NL" sz="160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en/of</a:t>
            </a: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206EBF-1564-4BB1-87BC-D01F1FBF79D0}">
  <ds:schemaRefs>
    <ds:schemaRef ds:uri="http://schemas.microsoft.com/office/2006/metadata/properties"/>
    <ds:schemaRef ds:uri="http://www.w3.org/XML/1998/namespace"/>
    <ds:schemaRef ds:uri="58c1c451-f9b7-4ee8-ac93-ceccce8cbe43"/>
    <ds:schemaRef ds:uri="691c5d93-7406-4a48-be64-de710b50e108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691840-1387-4B24-A8B9-83CC959B20D2}">
  <ds:schemaRefs>
    <ds:schemaRef ds:uri="58c1c451-f9b7-4ee8-ac93-ceccce8cbe43"/>
    <ds:schemaRef ds:uri="691c5d93-7406-4a48-be64-de710b50e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Breedbeeld</PresentationFormat>
  <Paragraphs>15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2</cp:revision>
  <dcterms:created xsi:type="dcterms:W3CDTF">2016-12-23T16:15:24Z</dcterms:created>
  <dcterms:modified xsi:type="dcterms:W3CDTF">2025-06-05T06:58:13Z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