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EDBA68-8AF6-463F-BDE7-25A05938B627}" v="1" dt="2025-06-30T09:05:07.496"/>
    <p1510:client id="{F879025D-0654-4787-91FB-CA455CBB1A20}" v="72" dt="2025-06-30T07:34:35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30-6-2025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 14 </a:t>
            </a:r>
            <a:r>
              <a:rPr lang="en-US" altLang="nl-NL" sz="2800" b="1" dirty="0" err="1">
                <a:latin typeface="Times New Roman"/>
                <a:cs typeface="Times New Roman"/>
              </a:rPr>
              <a:t>juli</a:t>
            </a:r>
            <a:r>
              <a:rPr lang="en-US" altLang="nl-NL" sz="2800" b="1" dirty="0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Locatie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b="1" dirty="0" err="1">
                <a:latin typeface="Times New Roman"/>
                <a:cs typeface="Times New Roman"/>
              </a:rPr>
              <a:t>Magazijngebouw</a:t>
            </a:r>
            <a:r>
              <a:rPr lang="en-US" altLang="nl-NL" b="1" dirty="0">
                <a:latin typeface="Times New Roman"/>
                <a:cs typeface="Times New Roman"/>
              </a:rPr>
              <a:t>              		   		   </a:t>
            </a:r>
            <a:r>
              <a:rPr lang="en-US" altLang="nl-NL" b="1" dirty="0" err="1">
                <a:latin typeface="Times New Roman"/>
                <a:cs typeface="Times New Roman"/>
              </a:rPr>
              <a:t>Atlasstraat</a:t>
            </a:r>
            <a:r>
              <a:rPr lang="en-US" altLang="nl-NL" b="1" dirty="0">
                <a:latin typeface="Times New Roman"/>
                <a:cs typeface="Times New Roman"/>
              </a:rPr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/>
              <a:t> </a:t>
            </a:r>
            <a:r>
              <a:rPr lang="en-US" altLang="nl-NL" b="1" i="1" err="1"/>
              <a:t>Indeling</a:t>
            </a:r>
            <a:r>
              <a:rPr lang="en-US" altLang="nl-NL" b="1" i="1"/>
              <a:t> in </a:t>
            </a:r>
            <a:r>
              <a:rPr lang="en-US" altLang="nl-NL" b="1" i="1" err="1"/>
              <a:t>poules</a:t>
            </a:r>
            <a:r>
              <a:rPr lang="en-US" altLang="nl-NL" b="1" i="1"/>
              <a:t> op basis van het </a:t>
            </a:r>
            <a:r>
              <a:rPr lang="en-US" altLang="nl-NL" b="1" i="1" err="1"/>
              <a:t>spelniveau</a:t>
            </a:r>
            <a:r>
              <a:rPr lang="en-US" altLang="nl-NL" b="1" i="1"/>
              <a:t>. </a:t>
            </a:r>
            <a:r>
              <a:rPr lang="en-US" altLang="nl-NL" b="1" i="1" err="1"/>
              <a:t>Iedereen</a:t>
            </a:r>
            <a:r>
              <a:rPr lang="en-US" altLang="nl-NL" b="1" i="1"/>
              <a:t> </a:t>
            </a:r>
            <a:r>
              <a:rPr lang="en-US" altLang="nl-NL" b="1" i="1" err="1"/>
              <a:t>heeft</a:t>
            </a:r>
            <a:r>
              <a:rPr lang="en-US" altLang="nl-NL" b="1" i="1"/>
              <a:t> </a:t>
            </a:r>
            <a:r>
              <a:rPr lang="en-US" altLang="nl-NL" b="1" i="1" err="1"/>
              <a:t>kans</a:t>
            </a:r>
            <a:r>
              <a:rPr lang="en-US" altLang="nl-NL" b="1" i="1"/>
              <a:t> om te </a:t>
            </a:r>
            <a:r>
              <a:rPr lang="en-US" altLang="nl-NL" b="1" i="1" err="1"/>
              <a:t>winnen</a:t>
            </a:r>
            <a:endParaRPr lang="en-US" altLang="nl-NL" b="1" i="1"/>
          </a:p>
          <a:p>
            <a:pPr algn="ctr" eaLnBrk="1" hangingPunct="1"/>
            <a:endParaRPr lang="en-US" altLang="nl-NL" sz="600" b="1" i="1"/>
          </a:p>
          <a:p>
            <a:pPr algn="ctr" eaLnBrk="1" hangingPunct="1"/>
            <a:r>
              <a:rPr lang="en-US" altLang="nl-NL" sz="28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/>
          </a:p>
          <a:p>
            <a:pPr eaLnBrk="1" hangingPunct="1"/>
            <a:r>
              <a:rPr lang="en-US" altLang="nl-NL" b="1" i="1"/>
              <a:t>-  </a:t>
            </a:r>
            <a:r>
              <a:rPr lang="en-US" altLang="nl-NL" b="1" i="1" err="1"/>
              <a:t>aangepaste</a:t>
            </a:r>
            <a:r>
              <a:rPr lang="en-US" altLang="nl-NL" b="1" i="1"/>
              <a:t> regels </a:t>
            </a:r>
            <a:r>
              <a:rPr lang="en-US" altLang="nl-NL" b="1" i="1" err="1"/>
              <a:t>voor</a:t>
            </a:r>
            <a:r>
              <a:rPr lang="en-US" altLang="nl-NL" b="1" i="1"/>
              <a:t> beginners</a:t>
            </a:r>
          </a:p>
          <a:p>
            <a:pPr eaLnBrk="1" hangingPunct="1"/>
            <a:r>
              <a:rPr lang="nl-NL" altLang="nl-NL" b="1" i="1"/>
              <a:t>-  incl. </a:t>
            </a:r>
            <a:r>
              <a:rPr lang="nl-NL" altLang="nl-NL" b="1" i="1" err="1"/>
              <a:t>evt</a:t>
            </a:r>
            <a:r>
              <a:rPr lang="nl-NL" altLang="nl-NL" b="1" i="1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/>
              <a:t>DARTS</a:t>
            </a:r>
            <a:endParaRPr lang="nl-NL" altLang="nl-NL" sz="8800" b="1" i="1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err="1"/>
              <a:t>Aanmelden</a:t>
            </a:r>
            <a:r>
              <a:rPr lang="en-US" altLang="nl-NL" sz="1600"/>
              <a:t> tot en met </a:t>
            </a:r>
            <a:r>
              <a:rPr lang="en-US" altLang="nl-NL" sz="1600" err="1"/>
              <a:t>uiterlijk</a:t>
            </a:r>
            <a:r>
              <a:rPr lang="en-US" altLang="nl-NL" sz="1600"/>
              <a:t> </a:t>
            </a:r>
            <a:r>
              <a:rPr lang="en-US" altLang="nl-NL" sz="1600" err="1"/>
              <a:t>vrijdag</a:t>
            </a:r>
            <a:r>
              <a:rPr lang="en-US" altLang="nl-NL" sz="1600"/>
              <a:t> </a:t>
            </a:r>
            <a:r>
              <a:rPr lang="en-US" altLang="nl-NL" sz="1600" err="1"/>
              <a:t>vooraf</a:t>
            </a:r>
            <a:r>
              <a:rPr lang="en-US" altLang="nl-NL" sz="1600"/>
              <a:t> 12.00 </a:t>
            </a:r>
            <a:r>
              <a:rPr lang="en-US" altLang="nl-NL" sz="1600" err="1"/>
              <a:t>bij</a:t>
            </a:r>
            <a:r>
              <a:rPr lang="en-US" altLang="nl-NL" sz="160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en/of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C86A2A-DB96-589A-BD11-E2D0F0230A2C}"/>
              </a:ext>
            </a:extLst>
          </p:cNvPr>
          <p:cNvSpPr txBox="1"/>
          <p:nvPr/>
        </p:nvSpPr>
        <p:spPr>
          <a:xfrm rot="420000">
            <a:off x="347366" y="3118765"/>
            <a:ext cx="11493061" cy="1569660"/>
          </a:xfrm>
          <a:prstGeom prst="rect">
            <a:avLst/>
          </a:prstGeom>
          <a:solidFill>
            <a:srgbClr val="FFF2CC">
              <a:alpha val="3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 b="1" i="1" dirty="0">
                <a:solidFill>
                  <a:srgbClr val="FF0000"/>
                </a:solidFill>
                <a:latin typeface="Baskerville Old Face"/>
                <a:ea typeface="Calibri"/>
                <a:cs typeface="Calibri"/>
              </a:rPr>
              <a:t>EXTRA TOERNOOI</a:t>
            </a:r>
            <a:endParaRPr lang="en-US" sz="7200" b="1" i="1" dirty="0">
              <a:solidFill>
                <a:srgbClr val="FF0000"/>
              </a:solidFill>
              <a:latin typeface="Baskerville Old Face"/>
            </a:endParaRP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206EBF-1564-4BB1-87BC-D01F1FBF79D0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691c5d93-7406-4a48-be64-de710b50e108"/>
    <ds:schemaRef ds:uri="http://schemas.microsoft.com/office/infopath/2007/PartnerControls"/>
    <ds:schemaRef ds:uri="http://schemas.openxmlformats.org/package/2006/metadata/core-properties"/>
    <ds:schemaRef ds:uri="58c1c451-f9b7-4ee8-ac93-ceccce8cbe4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1F812E-CA03-44C3-97E9-E1C2FE3409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Breedbeeld</PresentationFormat>
  <Paragraphs>16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Baskerville Old Face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25</cp:revision>
  <dcterms:created xsi:type="dcterms:W3CDTF">2016-12-23T16:15:24Z</dcterms:created>
  <dcterms:modified xsi:type="dcterms:W3CDTF">2025-06-30T09:05:07Z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