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7"/>
  </p:notesMasterIdLst>
  <p:handoutMasterIdLst>
    <p:handoutMasterId r:id="rId8"/>
  </p:handoutMasterIdLst>
  <p:sldIdLst>
    <p:sldId id="256" r:id="rId6"/>
  </p:sldIdLst>
  <p:sldSz cx="16256000" cy="9144000"/>
  <p:notesSz cx="6724650" cy="9774238"/>
  <p:defaultTex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51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538" autoAdjust="0"/>
    <p:restoredTop sz="94660"/>
  </p:normalViewPr>
  <p:slideViewPr>
    <p:cSldViewPr>
      <p:cViewPr varScale="1">
        <p:scale>
          <a:sx n="68" d="100"/>
          <a:sy n="68" d="100"/>
        </p:scale>
        <p:origin x="835" y="96"/>
      </p:cViewPr>
      <p:guideLst>
        <p:guide orient="horz" pos="2880"/>
        <p:guide pos="5120"/>
      </p:guideLst>
    </p:cSldViewPr>
  </p:slideViewPr>
  <p:notesTextViewPr>
    <p:cViewPr>
      <p:scale>
        <a:sx n="100" d="100"/>
        <a:sy n="100" d="100"/>
      </p:scale>
      <p:origin x="0" y="0"/>
    </p:cViewPr>
  </p:notesTextViewPr>
  <p:notesViewPr>
    <p:cSldViewPr>
      <p:cViewPr varScale="1">
        <p:scale>
          <a:sx n="66" d="100"/>
          <a:sy n="66" d="100"/>
        </p:scale>
        <p:origin x="3134"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94FCCEA2-4353-1731-1EC2-EDBFDFB435DB}"/>
              </a:ext>
            </a:extLst>
          </p:cNvPr>
          <p:cNvSpPr>
            <a:spLocks noGrp="1"/>
          </p:cNvSpPr>
          <p:nvPr>
            <p:ph type="hdr" sz="quarter"/>
          </p:nvPr>
        </p:nvSpPr>
        <p:spPr>
          <a:xfrm>
            <a:off x="0" y="0"/>
            <a:ext cx="2914650" cy="490538"/>
          </a:xfrm>
          <a:prstGeom prst="rect">
            <a:avLst/>
          </a:prstGeom>
        </p:spPr>
        <p:txBody>
          <a:bodyPr vert="horz" lIns="90498" tIns="45249" rIns="90498" bIns="45249" rtlCol="0"/>
          <a:lstStyle>
            <a:lvl1pPr algn="l">
              <a:defRPr sz="1200"/>
            </a:lvl1pPr>
          </a:lstStyle>
          <a:p>
            <a:pPr>
              <a:defRPr/>
            </a:pPr>
            <a:endParaRPr lang="nl-NL"/>
          </a:p>
        </p:txBody>
      </p:sp>
      <p:sp>
        <p:nvSpPr>
          <p:cNvPr id="3" name="Tijdelijke aanduiding voor datum 2">
            <a:extLst>
              <a:ext uri="{FF2B5EF4-FFF2-40B4-BE49-F238E27FC236}">
                <a16:creationId xmlns:a16="http://schemas.microsoft.com/office/drawing/2014/main" id="{1DAD0B3D-55DD-6693-B7F7-DC9235420995}"/>
              </a:ext>
            </a:extLst>
          </p:cNvPr>
          <p:cNvSpPr>
            <a:spLocks noGrp="1"/>
          </p:cNvSpPr>
          <p:nvPr>
            <p:ph type="dt" sz="quarter" idx="1"/>
          </p:nvPr>
        </p:nvSpPr>
        <p:spPr>
          <a:xfrm>
            <a:off x="3808413" y="0"/>
            <a:ext cx="2914650" cy="490538"/>
          </a:xfrm>
          <a:prstGeom prst="rect">
            <a:avLst/>
          </a:prstGeom>
        </p:spPr>
        <p:txBody>
          <a:bodyPr vert="horz" lIns="90498" tIns="45249" rIns="90498" bIns="45249" rtlCol="0"/>
          <a:lstStyle>
            <a:lvl1pPr algn="r">
              <a:defRPr sz="1200"/>
            </a:lvl1pPr>
          </a:lstStyle>
          <a:p>
            <a:pPr>
              <a:defRPr/>
            </a:pPr>
            <a:fld id="{ACB57871-E0D6-47E4-B689-F1F7EF2DE299}" type="datetimeFigureOut">
              <a:rPr lang="nl-NL"/>
              <a:pPr>
                <a:defRPr/>
              </a:pPr>
              <a:t>30-7-2025</a:t>
            </a:fld>
            <a:endParaRPr lang="nl-NL"/>
          </a:p>
        </p:txBody>
      </p:sp>
      <p:sp>
        <p:nvSpPr>
          <p:cNvPr id="4" name="Tijdelijke aanduiding voor voettekst 3">
            <a:extLst>
              <a:ext uri="{FF2B5EF4-FFF2-40B4-BE49-F238E27FC236}">
                <a16:creationId xmlns:a16="http://schemas.microsoft.com/office/drawing/2014/main" id="{9E841DA9-8388-0E39-12F6-9B007F11D888}"/>
              </a:ext>
            </a:extLst>
          </p:cNvPr>
          <p:cNvSpPr>
            <a:spLocks noGrp="1"/>
          </p:cNvSpPr>
          <p:nvPr>
            <p:ph type="ftr" sz="quarter" idx="2"/>
          </p:nvPr>
        </p:nvSpPr>
        <p:spPr>
          <a:xfrm>
            <a:off x="0" y="9283700"/>
            <a:ext cx="2914650" cy="490538"/>
          </a:xfrm>
          <a:prstGeom prst="rect">
            <a:avLst/>
          </a:prstGeom>
        </p:spPr>
        <p:txBody>
          <a:bodyPr vert="horz" lIns="90498" tIns="45249" rIns="90498" bIns="45249" rtlCol="0" anchor="b"/>
          <a:lstStyle>
            <a:lvl1pPr algn="l">
              <a:defRPr sz="1200"/>
            </a:lvl1pPr>
          </a:lstStyle>
          <a:p>
            <a:pPr>
              <a:defRPr/>
            </a:pPr>
            <a:endParaRPr lang="nl-NL"/>
          </a:p>
        </p:txBody>
      </p:sp>
      <p:sp>
        <p:nvSpPr>
          <p:cNvPr id="5" name="Tijdelijke aanduiding voor dianummer 4">
            <a:extLst>
              <a:ext uri="{FF2B5EF4-FFF2-40B4-BE49-F238E27FC236}">
                <a16:creationId xmlns:a16="http://schemas.microsoft.com/office/drawing/2014/main" id="{19784063-F023-ACAD-5E62-03B6AADBBF5D}"/>
              </a:ext>
            </a:extLst>
          </p:cNvPr>
          <p:cNvSpPr>
            <a:spLocks noGrp="1"/>
          </p:cNvSpPr>
          <p:nvPr>
            <p:ph type="sldNum" sz="quarter" idx="3"/>
          </p:nvPr>
        </p:nvSpPr>
        <p:spPr>
          <a:xfrm>
            <a:off x="3808413" y="9283700"/>
            <a:ext cx="2914650" cy="490538"/>
          </a:xfrm>
          <a:prstGeom prst="rect">
            <a:avLst/>
          </a:prstGeom>
        </p:spPr>
        <p:txBody>
          <a:bodyPr vert="horz" wrap="square" lIns="90498" tIns="45249" rIns="90498" bIns="45249" numCol="1" anchor="b" anchorCtr="0" compatLnSpc="1">
            <a:prstTxWarp prst="textNoShape">
              <a:avLst/>
            </a:prstTxWarp>
          </a:bodyPr>
          <a:lstStyle>
            <a:lvl1pPr algn="r">
              <a:defRPr sz="1200"/>
            </a:lvl1pPr>
          </a:lstStyle>
          <a:p>
            <a:pPr>
              <a:defRPr/>
            </a:pPr>
            <a:fld id="{21BA227D-8BAC-47B2-B72A-F57F63ACD4AF}"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7BAC15B-ED50-F916-D3D5-9D5FA78D6CF9}"/>
              </a:ext>
            </a:extLst>
          </p:cNvPr>
          <p:cNvSpPr>
            <a:spLocks noGrp="1" noChangeArrowheads="1"/>
          </p:cNvSpPr>
          <p:nvPr>
            <p:ph type="hdr" sz="quarter"/>
          </p:nvPr>
        </p:nvSpPr>
        <p:spPr bwMode="auto">
          <a:xfrm>
            <a:off x="0" y="0"/>
            <a:ext cx="2914650" cy="488950"/>
          </a:xfrm>
          <a:prstGeom prst="rect">
            <a:avLst/>
          </a:prstGeom>
          <a:noFill/>
          <a:ln>
            <a:noFill/>
          </a:ln>
          <a:effectLst/>
        </p:spPr>
        <p:txBody>
          <a:bodyPr vert="horz" wrap="square" lIns="90498" tIns="45249" rIns="90498" bIns="45249" numCol="1" anchor="t"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075" name="Rectangle 3">
            <a:extLst>
              <a:ext uri="{FF2B5EF4-FFF2-40B4-BE49-F238E27FC236}">
                <a16:creationId xmlns:a16="http://schemas.microsoft.com/office/drawing/2014/main" id="{E0C6C6E0-FA6C-18D8-35B8-1AFC66BCBA75}"/>
              </a:ext>
            </a:extLst>
          </p:cNvPr>
          <p:cNvSpPr>
            <a:spLocks noGrp="1" noChangeArrowheads="1"/>
          </p:cNvSpPr>
          <p:nvPr>
            <p:ph type="dt" idx="1"/>
          </p:nvPr>
        </p:nvSpPr>
        <p:spPr bwMode="auto">
          <a:xfrm>
            <a:off x="3808413" y="0"/>
            <a:ext cx="2914650" cy="488950"/>
          </a:xfrm>
          <a:prstGeom prst="rect">
            <a:avLst/>
          </a:prstGeom>
          <a:noFill/>
          <a:ln>
            <a:noFill/>
          </a:ln>
          <a:effectLst/>
        </p:spPr>
        <p:txBody>
          <a:bodyPr vert="horz" wrap="square" lIns="90498" tIns="45249" rIns="90498" bIns="45249"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nl-NL"/>
          </a:p>
        </p:txBody>
      </p:sp>
      <p:sp>
        <p:nvSpPr>
          <p:cNvPr id="2052" name="Rectangle 4">
            <a:extLst>
              <a:ext uri="{FF2B5EF4-FFF2-40B4-BE49-F238E27FC236}">
                <a16:creationId xmlns:a16="http://schemas.microsoft.com/office/drawing/2014/main" id="{D073565F-089D-A8EC-92DF-61056492B8A9}"/>
              </a:ext>
            </a:extLst>
          </p:cNvPr>
          <p:cNvSpPr>
            <a:spLocks noGrp="1" noRot="1" noChangeAspect="1" noChangeArrowheads="1" noTextEdit="1"/>
          </p:cNvSpPr>
          <p:nvPr>
            <p:ph type="sldImg" idx="2"/>
          </p:nvPr>
        </p:nvSpPr>
        <p:spPr bwMode="auto">
          <a:xfrm>
            <a:off x="103188" y="731838"/>
            <a:ext cx="6518275" cy="36671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F015AE1D-023A-29FB-3BE6-60B692FCF93D}"/>
              </a:ext>
            </a:extLst>
          </p:cNvPr>
          <p:cNvSpPr>
            <a:spLocks noGrp="1" noChangeArrowheads="1"/>
          </p:cNvSpPr>
          <p:nvPr>
            <p:ph type="body" sz="quarter" idx="3"/>
          </p:nvPr>
        </p:nvSpPr>
        <p:spPr bwMode="auto">
          <a:xfrm>
            <a:off x="671513" y="4643438"/>
            <a:ext cx="5381625" cy="4398962"/>
          </a:xfrm>
          <a:prstGeom prst="rect">
            <a:avLst/>
          </a:prstGeom>
          <a:noFill/>
          <a:ln>
            <a:noFill/>
          </a:ln>
          <a:effectLst/>
        </p:spPr>
        <p:txBody>
          <a:bodyPr vert="horz" wrap="square" lIns="90498" tIns="45249" rIns="90498" bIns="45249"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3078" name="Rectangle 6">
            <a:extLst>
              <a:ext uri="{FF2B5EF4-FFF2-40B4-BE49-F238E27FC236}">
                <a16:creationId xmlns:a16="http://schemas.microsoft.com/office/drawing/2014/main" id="{13AEE3A6-7515-E6B2-A7CE-A8798BD22003}"/>
              </a:ext>
            </a:extLst>
          </p:cNvPr>
          <p:cNvSpPr>
            <a:spLocks noGrp="1" noChangeArrowheads="1"/>
          </p:cNvSpPr>
          <p:nvPr>
            <p:ph type="ftr" sz="quarter" idx="4"/>
          </p:nvPr>
        </p:nvSpPr>
        <p:spPr bwMode="auto">
          <a:xfrm>
            <a:off x="0" y="9283700"/>
            <a:ext cx="2914650" cy="488950"/>
          </a:xfrm>
          <a:prstGeom prst="rect">
            <a:avLst/>
          </a:prstGeom>
          <a:noFill/>
          <a:ln>
            <a:noFill/>
          </a:ln>
          <a:effectLst/>
        </p:spPr>
        <p:txBody>
          <a:bodyPr vert="horz" wrap="square" lIns="90498" tIns="45249" rIns="90498" bIns="45249" numCol="1" anchor="b"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079" name="Rectangle 7">
            <a:extLst>
              <a:ext uri="{FF2B5EF4-FFF2-40B4-BE49-F238E27FC236}">
                <a16:creationId xmlns:a16="http://schemas.microsoft.com/office/drawing/2014/main" id="{3A808C60-0786-FF52-EC84-59C176608E77}"/>
              </a:ext>
            </a:extLst>
          </p:cNvPr>
          <p:cNvSpPr>
            <a:spLocks noGrp="1" noChangeArrowheads="1"/>
          </p:cNvSpPr>
          <p:nvPr>
            <p:ph type="sldNum" sz="quarter" idx="5"/>
          </p:nvPr>
        </p:nvSpPr>
        <p:spPr bwMode="auto">
          <a:xfrm>
            <a:off x="3808413" y="9283700"/>
            <a:ext cx="2914650" cy="488950"/>
          </a:xfrm>
          <a:prstGeom prst="rect">
            <a:avLst/>
          </a:prstGeom>
          <a:noFill/>
          <a:ln>
            <a:noFill/>
          </a:ln>
          <a:effectLst/>
        </p:spPr>
        <p:txBody>
          <a:bodyPr vert="horz" wrap="square" lIns="90498" tIns="45249" rIns="90498" bIns="45249" numCol="1" anchor="b" anchorCtr="0" compatLnSpc="1">
            <a:prstTxWarp prst="textNoShape">
              <a:avLst/>
            </a:prstTxWarp>
          </a:bodyPr>
          <a:lstStyle>
            <a:lvl1pPr algn="r" eaLnBrk="1" hangingPunct="1">
              <a:defRPr sz="1200"/>
            </a:lvl1pPr>
          </a:lstStyle>
          <a:p>
            <a:pPr>
              <a:defRPr/>
            </a:pPr>
            <a:fld id="{26529566-3E12-4123-9C7A-6CD1FB5B774E}"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141FEE32-7124-3335-FF65-1726DA80A5D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35013" indent="-282575">
              <a:spcBef>
                <a:spcPct val="30000"/>
              </a:spcBef>
              <a:defRPr sz="1200">
                <a:solidFill>
                  <a:schemeClr val="tx1"/>
                </a:solidFill>
                <a:latin typeface="Arial" panose="020B0604020202020204" pitchFamily="34" charset="0"/>
                <a:cs typeface="Arial" panose="020B0604020202020204" pitchFamily="34" charset="0"/>
              </a:defRPr>
            </a:lvl2pPr>
            <a:lvl3pPr marL="1130300" indent="-225425">
              <a:spcBef>
                <a:spcPct val="30000"/>
              </a:spcBef>
              <a:defRPr sz="1200">
                <a:solidFill>
                  <a:schemeClr val="tx1"/>
                </a:solidFill>
                <a:latin typeface="Arial" panose="020B0604020202020204" pitchFamily="34" charset="0"/>
                <a:cs typeface="Arial" panose="020B0604020202020204" pitchFamily="34" charset="0"/>
              </a:defRPr>
            </a:lvl3pPr>
            <a:lvl4pPr marL="1582738" indent="-225425">
              <a:spcBef>
                <a:spcPct val="30000"/>
              </a:spcBef>
              <a:defRPr sz="1200">
                <a:solidFill>
                  <a:schemeClr val="tx1"/>
                </a:solidFill>
                <a:latin typeface="Arial" panose="020B0604020202020204" pitchFamily="34" charset="0"/>
                <a:cs typeface="Arial" panose="020B0604020202020204" pitchFamily="34" charset="0"/>
              </a:defRPr>
            </a:lvl4pPr>
            <a:lvl5pPr marL="2035175" indent="-225425">
              <a:spcBef>
                <a:spcPct val="30000"/>
              </a:spcBef>
              <a:defRPr sz="1200">
                <a:solidFill>
                  <a:schemeClr val="tx1"/>
                </a:solidFill>
                <a:latin typeface="Arial" panose="020B0604020202020204" pitchFamily="34" charset="0"/>
                <a:cs typeface="Arial" panose="020B0604020202020204" pitchFamily="34" charset="0"/>
              </a:defRPr>
            </a:lvl5pPr>
            <a:lvl6pPr marL="2492375"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49575"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06775"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63975"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DF7BB40-26B8-4647-8170-429351CC4CEA}" type="slidenum">
              <a:rPr lang="nl-NL" altLang="nl-NL" smtClean="0"/>
              <a:pPr>
                <a:spcBef>
                  <a:spcPct val="0"/>
                </a:spcBef>
              </a:pPr>
              <a:t>1</a:t>
            </a:fld>
            <a:endParaRPr lang="nl-NL" altLang="nl-NL"/>
          </a:p>
        </p:txBody>
      </p:sp>
      <p:sp>
        <p:nvSpPr>
          <p:cNvPr id="5123" name="Rectangle 2">
            <a:extLst>
              <a:ext uri="{FF2B5EF4-FFF2-40B4-BE49-F238E27FC236}">
                <a16:creationId xmlns:a16="http://schemas.microsoft.com/office/drawing/2014/main" id="{4BFB4509-F77C-072D-CE41-E810C8633072}"/>
              </a:ext>
            </a:extLst>
          </p:cNvPr>
          <p:cNvSpPr>
            <a:spLocks noGrp="1" noRot="1" noChangeAspect="1" noChangeArrowheads="1" noTextEdit="1"/>
          </p:cNvSpPr>
          <p:nvPr>
            <p:ph type="sldImg"/>
          </p:nvPr>
        </p:nvSpPr>
        <p:spPr>
          <a:xfrm>
            <a:off x="104775" y="731838"/>
            <a:ext cx="6516688" cy="3667125"/>
          </a:xfrm>
          <a:ln/>
        </p:spPr>
      </p:sp>
      <p:sp>
        <p:nvSpPr>
          <p:cNvPr id="5124" name="Rectangle 3">
            <a:extLst>
              <a:ext uri="{FF2B5EF4-FFF2-40B4-BE49-F238E27FC236}">
                <a16:creationId xmlns:a16="http://schemas.microsoft.com/office/drawing/2014/main" id="{E5C7DCDC-E28D-83AB-F53E-C5A0683B10E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nl-NL" altLang="nl-NL">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19200" y="2840040"/>
            <a:ext cx="13817600" cy="1960563"/>
          </a:xfrm>
        </p:spPr>
        <p:txBody>
          <a:bodyPr/>
          <a:lstStyle/>
          <a:p>
            <a:r>
              <a:rPr lang="nl-NL"/>
              <a:t>Klik om de stijl te bewerken</a:t>
            </a:r>
          </a:p>
        </p:txBody>
      </p:sp>
      <p:sp>
        <p:nvSpPr>
          <p:cNvPr id="3" name="Ondertitel 2"/>
          <p:cNvSpPr>
            <a:spLocks noGrp="1"/>
          </p:cNvSpPr>
          <p:nvPr>
            <p:ph type="subTitle" idx="1"/>
          </p:nvPr>
        </p:nvSpPr>
        <p:spPr>
          <a:xfrm>
            <a:off x="2438400" y="5181600"/>
            <a:ext cx="11379200" cy="2336800"/>
          </a:xfrm>
        </p:spPr>
        <p:txBody>
          <a:bodyPr/>
          <a:lstStyle>
            <a:lvl1pPr marL="0" indent="0" algn="ctr">
              <a:buNone/>
              <a:defRPr/>
            </a:lvl1pPr>
            <a:lvl2pPr marL="457203" indent="0" algn="ctr">
              <a:buNone/>
              <a:defRPr/>
            </a:lvl2pPr>
            <a:lvl3pPr marL="914404" indent="0" algn="ctr">
              <a:buNone/>
              <a:defRPr/>
            </a:lvl3pPr>
            <a:lvl4pPr marL="1371607" indent="0" algn="ctr">
              <a:buNone/>
              <a:defRPr/>
            </a:lvl4pPr>
            <a:lvl5pPr marL="1828809" indent="0" algn="ctr">
              <a:buNone/>
              <a:defRPr/>
            </a:lvl5pPr>
            <a:lvl6pPr marL="2286011" indent="0" algn="ctr">
              <a:buNone/>
              <a:defRPr/>
            </a:lvl6pPr>
            <a:lvl7pPr marL="2743214" indent="0" algn="ctr">
              <a:buNone/>
              <a:defRPr/>
            </a:lvl7pPr>
            <a:lvl8pPr marL="3200417" indent="0" algn="ctr">
              <a:buNone/>
              <a:defRPr/>
            </a:lvl8pPr>
            <a:lvl9pPr marL="3657617" indent="0" algn="ctr">
              <a:buNone/>
              <a:defRPr/>
            </a:lvl9pPr>
          </a:lstStyle>
          <a:p>
            <a:r>
              <a:rPr lang="nl-NL"/>
              <a:t>Klik om de ondertitelstijl van het model te bewerken</a:t>
            </a:r>
          </a:p>
        </p:txBody>
      </p:sp>
      <p:sp>
        <p:nvSpPr>
          <p:cNvPr id="4" name="Rectangle 4">
            <a:extLst>
              <a:ext uri="{FF2B5EF4-FFF2-40B4-BE49-F238E27FC236}">
                <a16:creationId xmlns:a16="http://schemas.microsoft.com/office/drawing/2014/main" id="{EC642859-5A64-17F6-EB45-36C686F429D3}"/>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7138C2-FA98-EDAE-7D87-12CF9AFC9EF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84F05B02-F1BA-B3B2-3327-E40C3DDAE333}"/>
              </a:ext>
            </a:extLst>
          </p:cNvPr>
          <p:cNvSpPr>
            <a:spLocks noGrp="1" noChangeArrowheads="1"/>
          </p:cNvSpPr>
          <p:nvPr>
            <p:ph type="sldNum" sz="quarter" idx="12"/>
          </p:nvPr>
        </p:nvSpPr>
        <p:spPr>
          <a:ln/>
        </p:spPr>
        <p:txBody>
          <a:bodyPr/>
          <a:lstStyle>
            <a:lvl1pPr>
              <a:defRPr/>
            </a:lvl1pPr>
          </a:lstStyle>
          <a:p>
            <a:pPr>
              <a:defRPr/>
            </a:pPr>
            <a:fld id="{24DDB163-C091-4A35-BB35-A425288F9AC4}" type="slidenum">
              <a:rPr lang="nl-NL" altLang="nl-NL"/>
              <a:pPr>
                <a:defRPr/>
              </a:pPr>
              <a:t>‹nr.›</a:t>
            </a:fld>
            <a:endParaRPr lang="nl-NL" altLang="nl-NL"/>
          </a:p>
        </p:txBody>
      </p:sp>
    </p:spTree>
    <p:extLst>
      <p:ext uri="{BB962C8B-B14F-4D97-AF65-F5344CB8AC3E}">
        <p14:creationId xmlns:p14="http://schemas.microsoft.com/office/powerpoint/2010/main" val="903243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6F5949D5-6CF3-AB07-60EE-D2B5D743A6E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7BD81557-9BE3-86E2-D1EF-26DB2265951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D9AC73A8-42C8-92F1-EFB7-A26A53C4980B}"/>
              </a:ext>
            </a:extLst>
          </p:cNvPr>
          <p:cNvSpPr>
            <a:spLocks noGrp="1" noChangeArrowheads="1"/>
          </p:cNvSpPr>
          <p:nvPr>
            <p:ph type="sldNum" sz="quarter" idx="12"/>
          </p:nvPr>
        </p:nvSpPr>
        <p:spPr>
          <a:ln/>
        </p:spPr>
        <p:txBody>
          <a:bodyPr/>
          <a:lstStyle>
            <a:lvl1pPr>
              <a:defRPr/>
            </a:lvl1pPr>
          </a:lstStyle>
          <a:p>
            <a:pPr>
              <a:defRPr/>
            </a:pPr>
            <a:fld id="{644DE91D-C042-4DE5-910E-9BBF5120C798}" type="slidenum">
              <a:rPr lang="nl-NL" altLang="nl-NL"/>
              <a:pPr>
                <a:defRPr/>
              </a:pPr>
              <a:t>‹nr.›</a:t>
            </a:fld>
            <a:endParaRPr lang="nl-NL" altLang="nl-NL"/>
          </a:p>
        </p:txBody>
      </p:sp>
    </p:spTree>
    <p:extLst>
      <p:ext uri="{BB962C8B-B14F-4D97-AF65-F5344CB8AC3E}">
        <p14:creationId xmlns:p14="http://schemas.microsoft.com/office/powerpoint/2010/main" val="4243867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1283172" y="5875339"/>
            <a:ext cx="13817600" cy="1816100"/>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1283172" y="3875092"/>
            <a:ext cx="13817600" cy="2000251"/>
          </a:xfrm>
        </p:spPr>
        <p:txBody>
          <a:bodyPr anchor="b"/>
          <a:lstStyle>
            <a:lvl1pPr marL="0" indent="0">
              <a:buNone/>
              <a:defRPr sz="2000"/>
            </a:lvl1pPr>
            <a:lvl2pPr marL="457203" indent="0">
              <a:buNone/>
              <a:defRPr sz="1800"/>
            </a:lvl2pPr>
            <a:lvl3pPr marL="914404" indent="0">
              <a:buNone/>
              <a:defRPr sz="1600"/>
            </a:lvl3pPr>
            <a:lvl4pPr marL="1371607" indent="0">
              <a:buNone/>
              <a:defRPr sz="1400"/>
            </a:lvl4pPr>
            <a:lvl5pPr marL="1828809" indent="0">
              <a:buNone/>
              <a:defRPr sz="1400"/>
            </a:lvl5pPr>
            <a:lvl6pPr marL="2286011" indent="0">
              <a:buNone/>
              <a:defRPr sz="1400"/>
            </a:lvl6pPr>
            <a:lvl7pPr marL="2743214" indent="0">
              <a:buNone/>
              <a:defRPr sz="1400"/>
            </a:lvl7pPr>
            <a:lvl8pPr marL="3200417" indent="0">
              <a:buNone/>
              <a:defRPr sz="1400"/>
            </a:lvl8pPr>
            <a:lvl9pPr marL="3657617"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24F55954-65A8-229C-2403-91D805652673}"/>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19FC07-322B-6708-481A-B1BEA59E43E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F4DC253-4874-5963-9357-EA04FEBA9239}"/>
              </a:ext>
            </a:extLst>
          </p:cNvPr>
          <p:cNvSpPr>
            <a:spLocks noGrp="1" noChangeArrowheads="1"/>
          </p:cNvSpPr>
          <p:nvPr>
            <p:ph type="sldNum" sz="quarter" idx="12"/>
          </p:nvPr>
        </p:nvSpPr>
        <p:spPr>
          <a:ln/>
        </p:spPr>
        <p:txBody>
          <a:bodyPr/>
          <a:lstStyle>
            <a:lvl1pPr>
              <a:defRPr/>
            </a:lvl1pPr>
          </a:lstStyle>
          <a:p>
            <a:pPr>
              <a:defRPr/>
            </a:pPr>
            <a:fld id="{E943ED15-4979-438F-B29F-F517DA008193}" type="slidenum">
              <a:rPr lang="nl-NL" altLang="nl-NL"/>
              <a:pPr>
                <a:defRPr/>
              </a:pPr>
              <a:t>‹nr.›</a:t>
            </a:fld>
            <a:endParaRPr lang="nl-NL" altLang="nl-NL"/>
          </a:p>
        </p:txBody>
      </p:sp>
    </p:spTree>
    <p:extLst>
      <p:ext uri="{BB962C8B-B14F-4D97-AF65-F5344CB8AC3E}">
        <p14:creationId xmlns:p14="http://schemas.microsoft.com/office/powerpoint/2010/main" val="3995983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12800" y="2133600"/>
            <a:ext cx="7134578"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8308622" y="2133600"/>
            <a:ext cx="7134578"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646262E4-7B32-79AB-AE4D-010579BE7D7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AA7A3CD-02FD-3697-5371-7C0CBE413D4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A87CA43-58BD-CA35-D314-F5E05C21991B}"/>
              </a:ext>
            </a:extLst>
          </p:cNvPr>
          <p:cNvSpPr>
            <a:spLocks noGrp="1" noChangeArrowheads="1"/>
          </p:cNvSpPr>
          <p:nvPr>
            <p:ph type="sldNum" sz="quarter" idx="12"/>
          </p:nvPr>
        </p:nvSpPr>
        <p:spPr>
          <a:ln/>
        </p:spPr>
        <p:txBody>
          <a:bodyPr/>
          <a:lstStyle>
            <a:lvl1pPr>
              <a:defRPr/>
            </a:lvl1pPr>
          </a:lstStyle>
          <a:p>
            <a:pPr>
              <a:defRPr/>
            </a:pPr>
            <a:fld id="{1E0B1BDF-40F5-4F8D-8999-DC790D3289D7}" type="slidenum">
              <a:rPr lang="nl-NL" altLang="nl-NL"/>
              <a:pPr>
                <a:defRPr/>
              </a:pPr>
              <a:t>‹nr.›</a:t>
            </a:fld>
            <a:endParaRPr lang="nl-NL" altLang="nl-NL"/>
          </a:p>
        </p:txBody>
      </p:sp>
    </p:spTree>
    <p:extLst>
      <p:ext uri="{BB962C8B-B14F-4D97-AF65-F5344CB8AC3E}">
        <p14:creationId xmlns:p14="http://schemas.microsoft.com/office/powerpoint/2010/main" val="3112112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812800" y="2046288"/>
            <a:ext cx="7183497" cy="854075"/>
          </a:xfrm>
        </p:spPr>
        <p:txBody>
          <a:bodyPr anchor="b"/>
          <a:lstStyle>
            <a:lvl1pPr marL="0" indent="0">
              <a:buNone/>
              <a:defRPr sz="2400" b="1"/>
            </a:lvl1pPr>
            <a:lvl2pPr marL="457203" indent="0">
              <a:buNone/>
              <a:defRPr sz="2000" b="1"/>
            </a:lvl2pPr>
            <a:lvl3pPr marL="914404" indent="0">
              <a:buNone/>
              <a:defRPr sz="1800" b="1"/>
            </a:lvl3pPr>
            <a:lvl4pPr marL="1371607" indent="0">
              <a:buNone/>
              <a:defRPr sz="1600" b="1"/>
            </a:lvl4pPr>
            <a:lvl5pPr marL="1828809" indent="0">
              <a:buNone/>
              <a:defRPr sz="1600" b="1"/>
            </a:lvl5pPr>
            <a:lvl6pPr marL="2286011" indent="0">
              <a:buNone/>
              <a:defRPr sz="1600" b="1"/>
            </a:lvl6pPr>
            <a:lvl7pPr marL="2743214" indent="0">
              <a:buNone/>
              <a:defRPr sz="1600" b="1"/>
            </a:lvl7pPr>
            <a:lvl8pPr marL="3200417" indent="0">
              <a:buNone/>
              <a:defRPr sz="1600" b="1"/>
            </a:lvl8pPr>
            <a:lvl9pPr marL="3657617"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12800" y="2900370"/>
            <a:ext cx="718349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8259716" y="2046288"/>
            <a:ext cx="7183495" cy="854075"/>
          </a:xfrm>
        </p:spPr>
        <p:txBody>
          <a:bodyPr anchor="b"/>
          <a:lstStyle>
            <a:lvl1pPr marL="0" indent="0">
              <a:buNone/>
              <a:defRPr sz="2400" b="1"/>
            </a:lvl1pPr>
            <a:lvl2pPr marL="457203" indent="0">
              <a:buNone/>
              <a:defRPr sz="2000" b="1"/>
            </a:lvl2pPr>
            <a:lvl3pPr marL="914404" indent="0">
              <a:buNone/>
              <a:defRPr sz="1800" b="1"/>
            </a:lvl3pPr>
            <a:lvl4pPr marL="1371607" indent="0">
              <a:buNone/>
              <a:defRPr sz="1600" b="1"/>
            </a:lvl4pPr>
            <a:lvl5pPr marL="1828809" indent="0">
              <a:buNone/>
              <a:defRPr sz="1600" b="1"/>
            </a:lvl5pPr>
            <a:lvl6pPr marL="2286011" indent="0">
              <a:buNone/>
              <a:defRPr sz="1600" b="1"/>
            </a:lvl6pPr>
            <a:lvl7pPr marL="2743214" indent="0">
              <a:buNone/>
              <a:defRPr sz="1600" b="1"/>
            </a:lvl7pPr>
            <a:lvl8pPr marL="3200417" indent="0">
              <a:buNone/>
              <a:defRPr sz="1600" b="1"/>
            </a:lvl8pPr>
            <a:lvl9pPr marL="3657617"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8259716" y="2900370"/>
            <a:ext cx="7183495"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17C1A362-0856-A27F-4DF6-9687BE661FA8}"/>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9DE48292-A137-6BC6-0EEE-C44391769D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6332C669-02B5-5B0C-D28F-CED91AFA2467}"/>
              </a:ext>
            </a:extLst>
          </p:cNvPr>
          <p:cNvSpPr>
            <a:spLocks noGrp="1" noChangeArrowheads="1"/>
          </p:cNvSpPr>
          <p:nvPr>
            <p:ph type="sldNum" sz="quarter" idx="12"/>
          </p:nvPr>
        </p:nvSpPr>
        <p:spPr>
          <a:ln/>
        </p:spPr>
        <p:txBody>
          <a:bodyPr/>
          <a:lstStyle>
            <a:lvl1pPr>
              <a:defRPr/>
            </a:lvl1pPr>
          </a:lstStyle>
          <a:p>
            <a:pPr>
              <a:defRPr/>
            </a:pPr>
            <a:fld id="{7017716E-E998-45E4-B50C-9356D5B096D7}" type="slidenum">
              <a:rPr lang="nl-NL" altLang="nl-NL"/>
              <a:pPr>
                <a:defRPr/>
              </a:pPr>
              <a:t>‹nr.›</a:t>
            </a:fld>
            <a:endParaRPr lang="nl-NL" altLang="nl-NL"/>
          </a:p>
        </p:txBody>
      </p:sp>
    </p:spTree>
    <p:extLst>
      <p:ext uri="{BB962C8B-B14F-4D97-AF65-F5344CB8AC3E}">
        <p14:creationId xmlns:p14="http://schemas.microsoft.com/office/powerpoint/2010/main" val="3886734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7493F2A3-49F5-0436-0091-4D2485D5E6AB}"/>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A3006BBD-7FF2-A262-039D-A87888F31C8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B08652EC-276A-83F7-39DD-4161090F6685}"/>
              </a:ext>
            </a:extLst>
          </p:cNvPr>
          <p:cNvSpPr>
            <a:spLocks noGrp="1" noChangeArrowheads="1"/>
          </p:cNvSpPr>
          <p:nvPr>
            <p:ph type="sldNum" sz="quarter" idx="12"/>
          </p:nvPr>
        </p:nvSpPr>
        <p:spPr>
          <a:ln/>
        </p:spPr>
        <p:txBody>
          <a:bodyPr/>
          <a:lstStyle>
            <a:lvl1pPr>
              <a:defRPr/>
            </a:lvl1pPr>
          </a:lstStyle>
          <a:p>
            <a:pPr>
              <a:defRPr/>
            </a:pPr>
            <a:fld id="{6C87332F-4D63-478C-9646-C7806CA59FB7}" type="slidenum">
              <a:rPr lang="nl-NL" altLang="nl-NL"/>
              <a:pPr>
                <a:defRPr/>
              </a:pPr>
              <a:t>‹nr.›</a:t>
            </a:fld>
            <a:endParaRPr lang="nl-NL" altLang="nl-NL"/>
          </a:p>
        </p:txBody>
      </p:sp>
    </p:spTree>
    <p:extLst>
      <p:ext uri="{BB962C8B-B14F-4D97-AF65-F5344CB8AC3E}">
        <p14:creationId xmlns:p14="http://schemas.microsoft.com/office/powerpoint/2010/main" val="3906527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F6370E0-89CF-D9F6-D795-0AEA7F42327C}"/>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FA4B707D-74E7-4DBB-EB6F-A4297C7751A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AAEAC024-D469-0F59-B197-6CE8DA79C1A0}"/>
              </a:ext>
            </a:extLst>
          </p:cNvPr>
          <p:cNvSpPr>
            <a:spLocks noGrp="1" noChangeArrowheads="1"/>
          </p:cNvSpPr>
          <p:nvPr>
            <p:ph type="sldNum" sz="quarter" idx="12"/>
          </p:nvPr>
        </p:nvSpPr>
        <p:spPr>
          <a:ln/>
        </p:spPr>
        <p:txBody>
          <a:bodyPr/>
          <a:lstStyle>
            <a:lvl1pPr>
              <a:defRPr/>
            </a:lvl1pPr>
          </a:lstStyle>
          <a:p>
            <a:pPr>
              <a:defRPr/>
            </a:pPr>
            <a:fld id="{CC899788-870B-421F-AE34-7C3568FD1DA9}" type="slidenum">
              <a:rPr lang="nl-NL" altLang="nl-NL"/>
              <a:pPr>
                <a:defRPr/>
              </a:pPr>
              <a:t>‹nr.›</a:t>
            </a:fld>
            <a:endParaRPr lang="nl-NL" altLang="nl-NL"/>
          </a:p>
        </p:txBody>
      </p:sp>
    </p:spTree>
    <p:extLst>
      <p:ext uri="{BB962C8B-B14F-4D97-AF65-F5344CB8AC3E}">
        <p14:creationId xmlns:p14="http://schemas.microsoft.com/office/powerpoint/2010/main" val="1823534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12800" y="363539"/>
            <a:ext cx="5347172" cy="154940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6355646" y="363542"/>
            <a:ext cx="9087554"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12800" y="1912941"/>
            <a:ext cx="5347172" cy="6254751"/>
          </a:xfrm>
        </p:spPr>
        <p:txBody>
          <a:bodyPr/>
          <a:lstStyle>
            <a:lvl1pPr marL="0" indent="0">
              <a:buNone/>
              <a:defRPr sz="1400"/>
            </a:lvl1pPr>
            <a:lvl2pPr marL="457203" indent="0">
              <a:buNone/>
              <a:defRPr sz="1200"/>
            </a:lvl2pPr>
            <a:lvl3pPr marL="914404" indent="0">
              <a:buNone/>
              <a:defRPr sz="1000"/>
            </a:lvl3pPr>
            <a:lvl4pPr marL="1371607" indent="0">
              <a:buNone/>
              <a:defRPr sz="900"/>
            </a:lvl4pPr>
            <a:lvl5pPr marL="1828809" indent="0">
              <a:buNone/>
              <a:defRPr sz="900"/>
            </a:lvl5pPr>
            <a:lvl6pPr marL="2286011" indent="0">
              <a:buNone/>
              <a:defRPr sz="900"/>
            </a:lvl6pPr>
            <a:lvl7pPr marL="2743214" indent="0">
              <a:buNone/>
              <a:defRPr sz="900"/>
            </a:lvl7pPr>
            <a:lvl8pPr marL="3200417" indent="0">
              <a:buNone/>
              <a:defRPr sz="900"/>
            </a:lvl8pPr>
            <a:lvl9pPr marL="3657617"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83E81436-0BE6-1247-6B89-E24B607BCC0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02D3210E-3A29-8457-71FF-53E12EF7744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FA78771-D60A-8D20-C33C-327CE68A73F4}"/>
              </a:ext>
            </a:extLst>
          </p:cNvPr>
          <p:cNvSpPr>
            <a:spLocks noGrp="1" noChangeArrowheads="1"/>
          </p:cNvSpPr>
          <p:nvPr>
            <p:ph type="sldNum" sz="quarter" idx="12"/>
          </p:nvPr>
        </p:nvSpPr>
        <p:spPr>
          <a:ln/>
        </p:spPr>
        <p:txBody>
          <a:bodyPr/>
          <a:lstStyle>
            <a:lvl1pPr>
              <a:defRPr/>
            </a:lvl1pPr>
          </a:lstStyle>
          <a:p>
            <a:pPr>
              <a:defRPr/>
            </a:pPr>
            <a:fld id="{C9F6CB0B-7D10-4AB3-A6B8-079F0A6FE339}" type="slidenum">
              <a:rPr lang="nl-NL" altLang="nl-NL"/>
              <a:pPr>
                <a:defRPr/>
              </a:pPr>
              <a:t>‹nr.›</a:t>
            </a:fld>
            <a:endParaRPr lang="nl-NL" altLang="nl-NL"/>
          </a:p>
        </p:txBody>
      </p:sp>
    </p:spTree>
    <p:extLst>
      <p:ext uri="{BB962C8B-B14F-4D97-AF65-F5344CB8AC3E}">
        <p14:creationId xmlns:p14="http://schemas.microsoft.com/office/powerpoint/2010/main" val="3745682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3187231" y="6400804"/>
            <a:ext cx="9753600" cy="755651"/>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3187231" y="817563"/>
            <a:ext cx="9753600" cy="5486400"/>
          </a:xfrm>
        </p:spPr>
        <p:txBody>
          <a:bodyPr/>
          <a:lstStyle>
            <a:lvl1pPr marL="0" indent="0">
              <a:buNone/>
              <a:defRPr sz="3200"/>
            </a:lvl1pPr>
            <a:lvl2pPr marL="457203" indent="0">
              <a:buNone/>
              <a:defRPr sz="2800"/>
            </a:lvl2pPr>
            <a:lvl3pPr marL="914404" indent="0">
              <a:buNone/>
              <a:defRPr sz="2400"/>
            </a:lvl3pPr>
            <a:lvl4pPr marL="1371607" indent="0">
              <a:buNone/>
              <a:defRPr sz="2000"/>
            </a:lvl4pPr>
            <a:lvl5pPr marL="1828809" indent="0">
              <a:buNone/>
              <a:defRPr sz="2000"/>
            </a:lvl5pPr>
            <a:lvl6pPr marL="2286011" indent="0">
              <a:buNone/>
              <a:defRPr sz="2000"/>
            </a:lvl6pPr>
            <a:lvl7pPr marL="2743214" indent="0">
              <a:buNone/>
              <a:defRPr sz="2000"/>
            </a:lvl7pPr>
            <a:lvl8pPr marL="3200417" indent="0">
              <a:buNone/>
              <a:defRPr sz="2000"/>
            </a:lvl8pPr>
            <a:lvl9pPr marL="3657617" indent="0">
              <a:buNone/>
              <a:defRPr sz="2000"/>
            </a:lvl9pPr>
          </a:lstStyle>
          <a:p>
            <a:pPr lvl="0"/>
            <a:endParaRPr lang="nl-NL" noProof="0"/>
          </a:p>
        </p:txBody>
      </p:sp>
      <p:sp>
        <p:nvSpPr>
          <p:cNvPr id="4" name="Tijdelijke aanduiding voor tekst 3"/>
          <p:cNvSpPr>
            <a:spLocks noGrp="1"/>
          </p:cNvSpPr>
          <p:nvPr>
            <p:ph type="body" sz="half" idx="2"/>
          </p:nvPr>
        </p:nvSpPr>
        <p:spPr>
          <a:xfrm>
            <a:off x="3187231" y="7156454"/>
            <a:ext cx="9753600" cy="1073151"/>
          </a:xfrm>
        </p:spPr>
        <p:txBody>
          <a:bodyPr/>
          <a:lstStyle>
            <a:lvl1pPr marL="0" indent="0">
              <a:buNone/>
              <a:defRPr sz="1400"/>
            </a:lvl1pPr>
            <a:lvl2pPr marL="457203" indent="0">
              <a:buNone/>
              <a:defRPr sz="1200"/>
            </a:lvl2pPr>
            <a:lvl3pPr marL="914404" indent="0">
              <a:buNone/>
              <a:defRPr sz="1000"/>
            </a:lvl3pPr>
            <a:lvl4pPr marL="1371607" indent="0">
              <a:buNone/>
              <a:defRPr sz="900"/>
            </a:lvl4pPr>
            <a:lvl5pPr marL="1828809" indent="0">
              <a:buNone/>
              <a:defRPr sz="900"/>
            </a:lvl5pPr>
            <a:lvl6pPr marL="2286011" indent="0">
              <a:buNone/>
              <a:defRPr sz="900"/>
            </a:lvl6pPr>
            <a:lvl7pPr marL="2743214" indent="0">
              <a:buNone/>
              <a:defRPr sz="900"/>
            </a:lvl7pPr>
            <a:lvl8pPr marL="3200417" indent="0">
              <a:buNone/>
              <a:defRPr sz="900"/>
            </a:lvl8pPr>
            <a:lvl9pPr marL="3657617"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4CFF475D-9E7A-6E7C-9413-8D9511ECFDF2}"/>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1AC65187-4951-0BFD-4FA6-CA1B133F9BEC}"/>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6144AD4-47F1-CAE2-3C54-1B1151EAC88F}"/>
              </a:ext>
            </a:extLst>
          </p:cNvPr>
          <p:cNvSpPr>
            <a:spLocks noGrp="1" noChangeArrowheads="1"/>
          </p:cNvSpPr>
          <p:nvPr>
            <p:ph type="sldNum" sz="quarter" idx="12"/>
          </p:nvPr>
        </p:nvSpPr>
        <p:spPr>
          <a:ln/>
        </p:spPr>
        <p:txBody>
          <a:bodyPr/>
          <a:lstStyle>
            <a:lvl1pPr>
              <a:defRPr/>
            </a:lvl1pPr>
          </a:lstStyle>
          <a:p>
            <a:pPr>
              <a:defRPr/>
            </a:pPr>
            <a:fld id="{D6D2EA1E-3229-48ED-9F14-392D2B46D581}" type="slidenum">
              <a:rPr lang="nl-NL" altLang="nl-NL"/>
              <a:pPr>
                <a:defRPr/>
              </a:pPr>
              <a:t>‹nr.›</a:t>
            </a:fld>
            <a:endParaRPr lang="nl-NL" altLang="nl-NL"/>
          </a:p>
        </p:txBody>
      </p:sp>
    </p:spTree>
    <p:extLst>
      <p:ext uri="{BB962C8B-B14F-4D97-AF65-F5344CB8AC3E}">
        <p14:creationId xmlns:p14="http://schemas.microsoft.com/office/powerpoint/2010/main" val="1235756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503B7349-D81E-3A17-E89A-4EB830DC5889}"/>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44C0977-C8DC-765D-4DFF-C72732B0DDF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FBA4DC31-9695-5C89-26A6-4FF62376F90D}"/>
              </a:ext>
            </a:extLst>
          </p:cNvPr>
          <p:cNvSpPr>
            <a:spLocks noGrp="1" noChangeArrowheads="1"/>
          </p:cNvSpPr>
          <p:nvPr>
            <p:ph type="sldNum" sz="quarter" idx="12"/>
          </p:nvPr>
        </p:nvSpPr>
        <p:spPr>
          <a:ln/>
        </p:spPr>
        <p:txBody>
          <a:bodyPr/>
          <a:lstStyle>
            <a:lvl1pPr>
              <a:defRPr/>
            </a:lvl1pPr>
          </a:lstStyle>
          <a:p>
            <a:pPr>
              <a:defRPr/>
            </a:pPr>
            <a:fld id="{9FE7135B-60B9-4161-969B-6A11D826B04D}" type="slidenum">
              <a:rPr lang="nl-NL" altLang="nl-NL"/>
              <a:pPr>
                <a:defRPr/>
              </a:pPr>
              <a:t>‹nr.›</a:t>
            </a:fld>
            <a:endParaRPr lang="nl-NL" altLang="nl-NL"/>
          </a:p>
        </p:txBody>
      </p:sp>
    </p:spTree>
    <p:extLst>
      <p:ext uri="{BB962C8B-B14F-4D97-AF65-F5344CB8AC3E}">
        <p14:creationId xmlns:p14="http://schemas.microsoft.com/office/powerpoint/2010/main" val="4017081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11785600" y="366721"/>
            <a:ext cx="3657600" cy="780097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12800" y="366721"/>
            <a:ext cx="10611556" cy="780097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DC454BE-1FBE-CA72-B364-AA3FAB0A727B}"/>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D8B0894C-412B-67CC-73E0-D476ED259AE2}"/>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D4659F0E-92A7-932B-6E09-0DA6FEC3EDB5}"/>
              </a:ext>
            </a:extLst>
          </p:cNvPr>
          <p:cNvSpPr>
            <a:spLocks noGrp="1" noChangeArrowheads="1"/>
          </p:cNvSpPr>
          <p:nvPr>
            <p:ph type="sldNum" sz="quarter" idx="12"/>
          </p:nvPr>
        </p:nvSpPr>
        <p:spPr>
          <a:ln/>
        </p:spPr>
        <p:txBody>
          <a:bodyPr/>
          <a:lstStyle>
            <a:lvl1pPr>
              <a:defRPr/>
            </a:lvl1pPr>
          </a:lstStyle>
          <a:p>
            <a:pPr>
              <a:defRPr/>
            </a:pPr>
            <a:fld id="{A409A16B-C6F9-4239-81CB-177D23E1A0C0}" type="slidenum">
              <a:rPr lang="nl-NL" altLang="nl-NL"/>
              <a:pPr>
                <a:defRPr/>
              </a:pPr>
              <a:t>‹nr.›</a:t>
            </a:fld>
            <a:endParaRPr lang="nl-NL" altLang="nl-NL"/>
          </a:p>
        </p:txBody>
      </p:sp>
    </p:spTree>
    <p:extLst>
      <p:ext uri="{BB962C8B-B14F-4D97-AF65-F5344CB8AC3E}">
        <p14:creationId xmlns:p14="http://schemas.microsoft.com/office/powerpoint/2010/main" val="1396798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AEA6BCB-9400-53E9-24F7-769CB5FC020C}"/>
              </a:ext>
            </a:extLst>
          </p:cNvPr>
          <p:cNvSpPr>
            <a:spLocks noGrp="1" noChangeArrowheads="1"/>
          </p:cNvSpPr>
          <p:nvPr>
            <p:ph type="title"/>
          </p:nvPr>
        </p:nvSpPr>
        <p:spPr bwMode="auto">
          <a:xfrm>
            <a:off x="812800" y="366713"/>
            <a:ext cx="146304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nl-NL" altLang="nl-NL"/>
              <a:t>Klik om het opmaakprofiel te bewerken</a:t>
            </a:r>
          </a:p>
        </p:txBody>
      </p:sp>
      <p:sp>
        <p:nvSpPr>
          <p:cNvPr id="1027" name="Rectangle 3">
            <a:extLst>
              <a:ext uri="{FF2B5EF4-FFF2-40B4-BE49-F238E27FC236}">
                <a16:creationId xmlns:a16="http://schemas.microsoft.com/office/drawing/2014/main" id="{BDF8BBD0-D066-0946-F0EB-86852F50B510}"/>
              </a:ext>
            </a:extLst>
          </p:cNvPr>
          <p:cNvSpPr>
            <a:spLocks noGrp="1" noChangeArrowheads="1"/>
          </p:cNvSpPr>
          <p:nvPr>
            <p:ph type="body" idx="1"/>
          </p:nvPr>
        </p:nvSpPr>
        <p:spPr bwMode="auto">
          <a:xfrm>
            <a:off x="812800" y="2133600"/>
            <a:ext cx="14630400" cy="603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nl-NL"/>
              <a:t>Klik om de opmaakprofielen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1028" name="Rectangle 4">
            <a:extLst>
              <a:ext uri="{FF2B5EF4-FFF2-40B4-BE49-F238E27FC236}">
                <a16:creationId xmlns:a16="http://schemas.microsoft.com/office/drawing/2014/main" id="{82191617-87AB-A5BA-C1CE-890768793464}"/>
              </a:ext>
            </a:extLst>
          </p:cNvPr>
          <p:cNvSpPr>
            <a:spLocks noGrp="1" noChangeArrowheads="1"/>
          </p:cNvSpPr>
          <p:nvPr>
            <p:ph type="dt" sz="half" idx="2"/>
          </p:nvPr>
        </p:nvSpPr>
        <p:spPr bwMode="auto">
          <a:xfrm>
            <a:off x="812800" y="8326438"/>
            <a:ext cx="3792538"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nl-NL"/>
          </a:p>
        </p:txBody>
      </p:sp>
      <p:sp>
        <p:nvSpPr>
          <p:cNvPr id="1029" name="Rectangle 5">
            <a:extLst>
              <a:ext uri="{FF2B5EF4-FFF2-40B4-BE49-F238E27FC236}">
                <a16:creationId xmlns:a16="http://schemas.microsoft.com/office/drawing/2014/main" id="{5BF419AE-CDF4-A0EF-A5A0-4EBE4C6D44F3}"/>
              </a:ext>
            </a:extLst>
          </p:cNvPr>
          <p:cNvSpPr>
            <a:spLocks noGrp="1" noChangeArrowheads="1"/>
          </p:cNvSpPr>
          <p:nvPr>
            <p:ph type="ftr" sz="quarter" idx="3"/>
          </p:nvPr>
        </p:nvSpPr>
        <p:spPr bwMode="auto">
          <a:xfrm>
            <a:off x="5554663" y="8326438"/>
            <a:ext cx="5146675"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nl-NL"/>
          </a:p>
        </p:txBody>
      </p:sp>
      <p:sp>
        <p:nvSpPr>
          <p:cNvPr id="1030" name="Rectangle 6">
            <a:extLst>
              <a:ext uri="{FF2B5EF4-FFF2-40B4-BE49-F238E27FC236}">
                <a16:creationId xmlns:a16="http://schemas.microsoft.com/office/drawing/2014/main" id="{C86FFCC3-93EA-6F48-67E4-A22662FE77FE}"/>
              </a:ext>
            </a:extLst>
          </p:cNvPr>
          <p:cNvSpPr>
            <a:spLocks noGrp="1" noChangeArrowheads="1"/>
          </p:cNvSpPr>
          <p:nvPr>
            <p:ph type="sldNum" sz="quarter" idx="4"/>
          </p:nvPr>
        </p:nvSpPr>
        <p:spPr bwMode="auto">
          <a:xfrm>
            <a:off x="11650663" y="8326438"/>
            <a:ext cx="3792537"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6F154AA0-1D4E-44F0-B7E0-B3F087B94D16}"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3" algn="ctr" rtl="0" fontAlgn="base">
        <a:spcBef>
          <a:spcPct val="0"/>
        </a:spcBef>
        <a:spcAft>
          <a:spcPct val="0"/>
        </a:spcAft>
        <a:defRPr sz="4400">
          <a:solidFill>
            <a:schemeClr val="tx2"/>
          </a:solidFill>
          <a:latin typeface="Arial" charset="0"/>
          <a:cs typeface="Arial" charset="0"/>
        </a:defRPr>
      </a:lvl6pPr>
      <a:lvl7pPr marL="914404" algn="ctr" rtl="0" fontAlgn="base">
        <a:spcBef>
          <a:spcPct val="0"/>
        </a:spcBef>
        <a:spcAft>
          <a:spcPct val="0"/>
        </a:spcAft>
        <a:defRPr sz="4400">
          <a:solidFill>
            <a:schemeClr val="tx2"/>
          </a:solidFill>
          <a:latin typeface="Arial" charset="0"/>
          <a:cs typeface="Arial" charset="0"/>
        </a:defRPr>
      </a:lvl7pPr>
      <a:lvl8pPr marL="1371607" algn="ctr" rtl="0" fontAlgn="base">
        <a:spcBef>
          <a:spcPct val="0"/>
        </a:spcBef>
        <a:spcAft>
          <a:spcPct val="0"/>
        </a:spcAft>
        <a:defRPr sz="4400">
          <a:solidFill>
            <a:schemeClr val="tx2"/>
          </a:solidFill>
          <a:latin typeface="Arial" charset="0"/>
          <a:cs typeface="Arial" charset="0"/>
        </a:defRPr>
      </a:lvl8pPr>
      <a:lvl9pPr marL="1828809"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13" indent="-228601" algn="l" rtl="0" fontAlgn="base">
        <a:spcBef>
          <a:spcPct val="20000"/>
        </a:spcBef>
        <a:spcAft>
          <a:spcPct val="0"/>
        </a:spcAft>
        <a:buChar char="»"/>
        <a:defRPr sz="2000">
          <a:solidFill>
            <a:schemeClr val="tx1"/>
          </a:solidFill>
          <a:latin typeface="+mn-lt"/>
          <a:cs typeface="+mn-cs"/>
        </a:defRPr>
      </a:lvl6pPr>
      <a:lvl7pPr marL="2971815" indent="-228601" algn="l" rtl="0" fontAlgn="base">
        <a:spcBef>
          <a:spcPct val="20000"/>
        </a:spcBef>
        <a:spcAft>
          <a:spcPct val="0"/>
        </a:spcAft>
        <a:buChar char="»"/>
        <a:defRPr sz="2000">
          <a:solidFill>
            <a:schemeClr val="tx1"/>
          </a:solidFill>
          <a:latin typeface="+mn-lt"/>
          <a:cs typeface="+mn-cs"/>
        </a:defRPr>
      </a:lvl7pPr>
      <a:lvl8pPr marL="3429018" indent="-228601" algn="l" rtl="0" fontAlgn="base">
        <a:spcBef>
          <a:spcPct val="20000"/>
        </a:spcBef>
        <a:spcAft>
          <a:spcPct val="0"/>
        </a:spcAft>
        <a:buChar char="»"/>
        <a:defRPr sz="2000">
          <a:solidFill>
            <a:schemeClr val="tx1"/>
          </a:solidFill>
          <a:latin typeface="+mn-lt"/>
          <a:cs typeface="+mn-cs"/>
        </a:defRPr>
      </a:lvl8pPr>
      <a:lvl9pPr marL="3886219" indent="-228601" algn="l" rtl="0" fontAlgn="base">
        <a:spcBef>
          <a:spcPct val="20000"/>
        </a:spcBef>
        <a:spcAft>
          <a:spcPct val="0"/>
        </a:spcAft>
        <a:buChar char="»"/>
        <a:defRPr sz="2000">
          <a:solidFill>
            <a:schemeClr val="tx1"/>
          </a:solidFill>
          <a:latin typeface="+mn-lt"/>
          <a:cs typeface="+mn-cs"/>
        </a:defRPr>
      </a:lvl9pPr>
    </p:bodyStyle>
    <p:otherStyle>
      <a:defPPr>
        <a:defRPr lang="nl-NL"/>
      </a:defPPr>
      <a:lvl1pPr marL="0" algn="l" defTabSz="914404" rtl="0" eaLnBrk="1" latinLnBrk="0" hangingPunct="1">
        <a:defRPr sz="1800" kern="1200">
          <a:solidFill>
            <a:schemeClr val="tx1"/>
          </a:solidFill>
          <a:latin typeface="+mn-lt"/>
          <a:ea typeface="+mn-ea"/>
          <a:cs typeface="+mn-cs"/>
        </a:defRPr>
      </a:lvl1pPr>
      <a:lvl2pPr marL="457203" algn="l" defTabSz="914404" rtl="0" eaLnBrk="1" latinLnBrk="0" hangingPunct="1">
        <a:defRPr sz="1800" kern="1200">
          <a:solidFill>
            <a:schemeClr val="tx1"/>
          </a:solidFill>
          <a:latin typeface="+mn-lt"/>
          <a:ea typeface="+mn-ea"/>
          <a:cs typeface="+mn-cs"/>
        </a:defRPr>
      </a:lvl2pPr>
      <a:lvl3pPr marL="914404" algn="l" defTabSz="914404" rtl="0" eaLnBrk="1" latinLnBrk="0" hangingPunct="1">
        <a:defRPr sz="1800" kern="1200">
          <a:solidFill>
            <a:schemeClr val="tx1"/>
          </a:solidFill>
          <a:latin typeface="+mn-lt"/>
          <a:ea typeface="+mn-ea"/>
          <a:cs typeface="+mn-cs"/>
        </a:defRPr>
      </a:lvl3pPr>
      <a:lvl4pPr marL="1371607" algn="l" defTabSz="914404" rtl="0" eaLnBrk="1" latinLnBrk="0" hangingPunct="1">
        <a:defRPr sz="1800" kern="1200">
          <a:solidFill>
            <a:schemeClr val="tx1"/>
          </a:solidFill>
          <a:latin typeface="+mn-lt"/>
          <a:ea typeface="+mn-ea"/>
          <a:cs typeface="+mn-cs"/>
        </a:defRPr>
      </a:lvl4pPr>
      <a:lvl5pPr marL="1828809" algn="l" defTabSz="914404" rtl="0" eaLnBrk="1" latinLnBrk="0" hangingPunct="1">
        <a:defRPr sz="1800" kern="1200">
          <a:solidFill>
            <a:schemeClr val="tx1"/>
          </a:solidFill>
          <a:latin typeface="+mn-lt"/>
          <a:ea typeface="+mn-ea"/>
          <a:cs typeface="+mn-cs"/>
        </a:defRPr>
      </a:lvl5pPr>
      <a:lvl6pPr marL="2286011" algn="l" defTabSz="914404" rtl="0" eaLnBrk="1" latinLnBrk="0" hangingPunct="1">
        <a:defRPr sz="1800" kern="1200">
          <a:solidFill>
            <a:schemeClr val="tx1"/>
          </a:solidFill>
          <a:latin typeface="+mn-lt"/>
          <a:ea typeface="+mn-ea"/>
          <a:cs typeface="+mn-cs"/>
        </a:defRPr>
      </a:lvl6pPr>
      <a:lvl7pPr marL="2743214" algn="l" defTabSz="914404" rtl="0" eaLnBrk="1" latinLnBrk="0" hangingPunct="1">
        <a:defRPr sz="1800" kern="1200">
          <a:solidFill>
            <a:schemeClr val="tx1"/>
          </a:solidFill>
          <a:latin typeface="+mn-lt"/>
          <a:ea typeface="+mn-ea"/>
          <a:cs typeface="+mn-cs"/>
        </a:defRPr>
      </a:lvl7pPr>
      <a:lvl8pPr marL="3200417" algn="l" defTabSz="914404" rtl="0" eaLnBrk="1" latinLnBrk="0" hangingPunct="1">
        <a:defRPr sz="1800" kern="1200">
          <a:solidFill>
            <a:schemeClr val="tx1"/>
          </a:solidFill>
          <a:latin typeface="+mn-lt"/>
          <a:ea typeface="+mn-ea"/>
          <a:cs typeface="+mn-cs"/>
        </a:defRPr>
      </a:lvl8pPr>
      <a:lvl9pPr marL="3657617" algn="l" defTabSz="91440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png"/><Relationship Id="rId7"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hyperlink" Target="mailto:emma.claassen-nanlohy@enexis.nl" TargetMode="External"/><Relationship Id="rId4" Type="http://schemas.openxmlformats.org/officeDocument/2006/relationships/hyperlink" Target="mailto:ger.wortel@enexis.nl" TargetMode="External"/><Relationship Id="rId9"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AutoShape 24" descr="9k=">
            <a:extLst>
              <a:ext uri="{FF2B5EF4-FFF2-40B4-BE49-F238E27FC236}">
                <a16:creationId xmlns:a16="http://schemas.microsoft.com/office/drawing/2014/main" id="{86B7046F-C182-FFB5-FF73-E076E6E1294E}"/>
              </a:ext>
            </a:extLst>
          </p:cNvPr>
          <p:cNvSpPr>
            <a:spLocks noChangeAspect="1" noChangeArrowheads="1"/>
          </p:cNvSpPr>
          <p:nvPr/>
        </p:nvSpPr>
        <p:spPr bwMode="auto">
          <a:xfrm>
            <a:off x="7551738" y="4140200"/>
            <a:ext cx="119697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nl-NL" altLang="nl-NL" sz="1800"/>
          </a:p>
        </p:txBody>
      </p:sp>
      <p:pic>
        <p:nvPicPr>
          <p:cNvPr id="4099" name="Afbeelding 2">
            <a:extLst>
              <a:ext uri="{FF2B5EF4-FFF2-40B4-BE49-F238E27FC236}">
                <a16:creationId xmlns:a16="http://schemas.microsoft.com/office/drawing/2014/main" id="{5558535D-045F-ECE5-BB04-8E15661683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 y="7893050"/>
            <a:ext cx="2974975" cy="121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hthoek 4">
            <a:extLst>
              <a:ext uri="{FF2B5EF4-FFF2-40B4-BE49-F238E27FC236}">
                <a16:creationId xmlns:a16="http://schemas.microsoft.com/office/drawing/2014/main" id="{DB86C881-AB14-6388-CF75-F2ECA9647891}"/>
              </a:ext>
            </a:extLst>
          </p:cNvPr>
          <p:cNvSpPr>
            <a:spLocks noChangeArrowheads="1"/>
          </p:cNvSpPr>
          <p:nvPr/>
        </p:nvSpPr>
        <p:spPr bwMode="auto">
          <a:xfrm>
            <a:off x="158894" y="1365878"/>
            <a:ext cx="12384088" cy="2973122"/>
          </a:xfrm>
          <a:prstGeom prst="rect">
            <a:avLst/>
          </a:prstGeom>
          <a:noFill/>
          <a:ln>
            <a:noFill/>
          </a:ln>
        </p:spPr>
        <p:txBody>
          <a:bodyPr lIns="91440" tIns="45720" rIns="91440" bIns="45720" anchor="t">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defRPr/>
            </a:pPr>
            <a:r>
              <a:rPr lang="nl-NL" sz="1800" dirty="0">
                <a:solidFill>
                  <a:srgbClr val="000000"/>
                </a:solidFill>
                <a:latin typeface="+mn-lt"/>
                <a:cs typeface="Arial"/>
              </a:rPr>
              <a:t>We hebben een mooie tocht gepland in de omgeving van de enclaves rondom Baarle Nassau / Baarle Hertog. Dit mooie gebied bied veel aantrekkelijke uitzichten en fraaie bezienswaardigheden. Onderweg is er een tussenstop waar een kleine lunch wordt aangeboden. We passeren regelmatig de grens. In de 1e wereldoorlog stond op de grens tussen bezet België en Nederland een versperring om vrij grensverkeer te verhinderen. Deze onder hoogspanning staande versperring stond bekend als de Dodendraad. Menig vluchteling en/of smokkelaar heeft hier het leven gelaten. Van deze Dodendraad zijn nog enige </a:t>
            </a:r>
            <a:r>
              <a:rPr lang="nl-NL" sz="1800">
                <a:solidFill>
                  <a:srgbClr val="000000"/>
                </a:solidFill>
                <a:latin typeface="+mn-lt"/>
                <a:cs typeface="Arial"/>
              </a:rPr>
              <a:t>restanten zichtbaar </a:t>
            </a:r>
            <a:r>
              <a:rPr lang="nl-NL" sz="1800" dirty="0">
                <a:solidFill>
                  <a:srgbClr val="000000"/>
                </a:solidFill>
                <a:latin typeface="+mn-lt"/>
                <a:cs typeface="Arial"/>
              </a:rPr>
              <a:t>tijdens onze tocht. </a:t>
            </a:r>
            <a:endParaRPr lang="en-US" dirty="0">
              <a:solidFill>
                <a:srgbClr val="000000"/>
              </a:solidFill>
              <a:cs typeface="Arial"/>
            </a:endParaRPr>
          </a:p>
          <a:p>
            <a:pPr>
              <a:buNone/>
              <a:defRPr/>
            </a:pPr>
            <a:r>
              <a:rPr lang="nl-NL" sz="1800" dirty="0">
                <a:solidFill>
                  <a:srgbClr val="000000"/>
                </a:solidFill>
                <a:latin typeface="+mn-lt"/>
                <a:cs typeface="Arial"/>
              </a:rPr>
              <a:t>Begin en einde van de tocht zijn bij het restaurant de </a:t>
            </a:r>
            <a:r>
              <a:rPr lang="nl-NL" sz="1800" dirty="0" err="1">
                <a:solidFill>
                  <a:srgbClr val="000000"/>
                </a:solidFill>
                <a:latin typeface="+mn-lt"/>
                <a:cs typeface="Arial"/>
              </a:rPr>
              <a:t>Roovertse</a:t>
            </a:r>
            <a:r>
              <a:rPr lang="nl-NL" sz="1800" dirty="0">
                <a:solidFill>
                  <a:srgbClr val="000000"/>
                </a:solidFill>
                <a:latin typeface="+mn-lt"/>
                <a:cs typeface="Arial"/>
              </a:rPr>
              <a:t> Leij. Hier is uiteraard voor de liefhebbers de mogelijkheid om na de fietstocht na te borrelen.</a:t>
            </a:r>
            <a:endParaRPr lang="en-US" dirty="0">
              <a:cs typeface="Arial"/>
            </a:endParaRPr>
          </a:p>
          <a:p>
            <a:pPr>
              <a:buFontTx/>
              <a:buNone/>
              <a:defRPr/>
            </a:pPr>
            <a:r>
              <a:rPr lang="nl-NL" sz="1800" dirty="0">
                <a:solidFill>
                  <a:srgbClr val="000000"/>
                </a:solidFill>
                <a:latin typeface="+mn-lt"/>
              </a:rPr>
              <a:t>De tocht wordt in groepjes gereden, maar individueel is uiteraard ook mogelijk. Een en ander wordt ‘s morgens bij het vertrek afgesproken.  Er is een GPX-route beschikbaar voor gebruik met een GPS</a:t>
            </a:r>
          </a:p>
        </p:txBody>
      </p:sp>
      <p:sp>
        <p:nvSpPr>
          <p:cNvPr id="4101" name="Tekstvak 6">
            <a:extLst>
              <a:ext uri="{FF2B5EF4-FFF2-40B4-BE49-F238E27FC236}">
                <a16:creationId xmlns:a16="http://schemas.microsoft.com/office/drawing/2014/main" id="{F32FB948-51F8-E622-142F-EF00C3B0555D}"/>
              </a:ext>
            </a:extLst>
          </p:cNvPr>
          <p:cNvSpPr txBox="1">
            <a:spLocks noChangeArrowheads="1"/>
          </p:cNvSpPr>
          <p:nvPr/>
        </p:nvSpPr>
        <p:spPr bwMode="auto">
          <a:xfrm>
            <a:off x="-25400" y="-30163"/>
            <a:ext cx="62912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nl-NL" altLang="nl-NL" sz="1800"/>
              <a:t>De Personeelsvereniging organiseert voor U:</a:t>
            </a:r>
          </a:p>
        </p:txBody>
      </p:sp>
      <p:sp>
        <p:nvSpPr>
          <p:cNvPr id="30" name="Tekstvak 29">
            <a:extLst>
              <a:ext uri="{FF2B5EF4-FFF2-40B4-BE49-F238E27FC236}">
                <a16:creationId xmlns:a16="http://schemas.microsoft.com/office/drawing/2014/main" id="{5DE697D4-F4A7-DEAA-20DB-DEEE18C9698E}"/>
              </a:ext>
            </a:extLst>
          </p:cNvPr>
          <p:cNvSpPr txBox="1"/>
          <p:nvPr/>
        </p:nvSpPr>
        <p:spPr>
          <a:xfrm>
            <a:off x="7739495" y="5365153"/>
            <a:ext cx="8486775" cy="3724096"/>
          </a:xfrm>
          <a:prstGeom prst="rect">
            <a:avLst/>
          </a:prstGeom>
          <a:noFill/>
          <a:ln w="12700">
            <a:solidFill>
              <a:schemeClr val="tx1"/>
            </a:solidFill>
          </a:ln>
        </p:spPr>
        <p:txBody>
          <a:bodyPr>
            <a:spAutoFit/>
          </a:bodyPr>
          <a:lstStyle/>
          <a:p>
            <a:pPr>
              <a:defRPr/>
            </a:pPr>
            <a:r>
              <a:rPr lang="nl-NL" sz="1600" i="1" dirty="0"/>
              <a:t>Het arrangement :                                                             </a:t>
            </a:r>
            <a:r>
              <a:rPr lang="nl-NL" sz="1200" i="1" dirty="0"/>
              <a:t>De inschrijving sluit op donderdag 14 augustus</a:t>
            </a:r>
            <a:endParaRPr lang="nl-NL" sz="1600" i="1" dirty="0"/>
          </a:p>
          <a:p>
            <a:pPr marL="285750" indent="-285750">
              <a:buFontTx/>
              <a:buChar char="-"/>
              <a:defRPr/>
            </a:pPr>
            <a:r>
              <a:rPr lang="nl-NL" sz="1600" dirty="0"/>
              <a:t>Datum		: Zaterdag  23 augustus</a:t>
            </a:r>
            <a:endParaRPr lang="nl-NL" sz="1400" dirty="0"/>
          </a:p>
          <a:p>
            <a:pPr marL="285750" indent="-285750">
              <a:buFontTx/>
              <a:buChar char="-"/>
              <a:defRPr/>
            </a:pPr>
            <a:r>
              <a:rPr lang="nl-NL" sz="1600" dirty="0"/>
              <a:t>Vertrek	: 10:00		(verzamelen 09:45)</a:t>
            </a:r>
          </a:p>
          <a:p>
            <a:pPr marL="285750" indent="-285750">
              <a:buFontTx/>
              <a:buChar char="-"/>
              <a:defRPr/>
            </a:pPr>
            <a:r>
              <a:rPr lang="nl-NL" sz="1600" dirty="0"/>
              <a:t>Locatie	: Parkeerplaats  Natuurpoort </a:t>
            </a:r>
            <a:r>
              <a:rPr lang="nl-NL" sz="1600" dirty="0" err="1"/>
              <a:t>Roovertsche</a:t>
            </a:r>
            <a:r>
              <a:rPr lang="nl-NL" sz="1600" dirty="0"/>
              <a:t> Leij</a:t>
            </a:r>
          </a:p>
          <a:p>
            <a:pPr lvl="4">
              <a:defRPr/>
            </a:pPr>
            <a:r>
              <a:rPr lang="nl-NL" sz="1600" dirty="0"/>
              <a:t>  Gorps Baantje, 5051 PX  Goirle</a:t>
            </a:r>
          </a:p>
          <a:p>
            <a:pPr marL="285750" indent="-285750">
              <a:buFontTx/>
              <a:buChar char="-"/>
              <a:defRPr/>
            </a:pPr>
            <a:r>
              <a:rPr lang="nl-NL" sz="1600" dirty="0"/>
              <a:t>Route		: +/- 50 km, In groepjes, GPX beschikbaar</a:t>
            </a:r>
          </a:p>
          <a:p>
            <a:pPr marL="285750" indent="-285750">
              <a:buFontTx/>
              <a:buChar char="-"/>
              <a:defRPr/>
            </a:pPr>
            <a:r>
              <a:rPr lang="nl-NL" sz="1600" dirty="0"/>
              <a:t>Onderweg	: Kleine lunch incl. koffie / thee</a:t>
            </a:r>
          </a:p>
          <a:p>
            <a:pPr marL="285750" indent="-285750">
              <a:buFontTx/>
              <a:buChar char="-"/>
              <a:defRPr/>
            </a:pPr>
            <a:r>
              <a:rPr lang="nl-NL" sz="1600" dirty="0"/>
              <a:t>Eindpunt	: 1 consumptie</a:t>
            </a:r>
          </a:p>
          <a:p>
            <a:pPr marL="285750" indent="-285750">
              <a:buFontTx/>
              <a:buChar char="-"/>
              <a:defRPr/>
            </a:pPr>
            <a:r>
              <a:rPr lang="nl-NL" sz="1600" dirty="0"/>
              <a:t>Kosten	: Leden, partners en thuiswonende kinderen 5 euro.  (introducés 15,00)</a:t>
            </a:r>
          </a:p>
          <a:p>
            <a:pPr>
              <a:defRPr/>
            </a:pPr>
            <a:endParaRPr lang="nl-NL" sz="1200" dirty="0"/>
          </a:p>
          <a:p>
            <a:pPr>
              <a:defRPr/>
            </a:pPr>
            <a:r>
              <a:rPr lang="nl-NL" sz="1200" dirty="0"/>
              <a:t>AANMELDEN (BIJ VOORKEUR VIA EMAIL) BIJ: GER WORTEL		(</a:t>
            </a:r>
            <a:r>
              <a:rPr lang="nl-NL" sz="1200" dirty="0">
                <a:hlinkClick r:id="rId4"/>
              </a:rPr>
              <a:t>ger.wortel@enexis.nl</a:t>
            </a:r>
            <a:r>
              <a:rPr lang="nl-NL" sz="1200" dirty="0"/>
              <a:t>)</a:t>
            </a:r>
          </a:p>
          <a:p>
            <a:pPr>
              <a:defRPr/>
            </a:pPr>
            <a:r>
              <a:rPr lang="nl-NL" sz="1200" dirty="0"/>
              <a:t>			               EMMA CLAASSEN 	(</a:t>
            </a:r>
            <a:r>
              <a:rPr lang="nl-NL" sz="1200" dirty="0">
                <a:hlinkClick r:id="rId5"/>
              </a:rPr>
              <a:t>emma.claassen-nanlohy@enexis.nl</a:t>
            </a:r>
            <a:r>
              <a:rPr lang="nl-NL" sz="1200" dirty="0"/>
              <a:t>)</a:t>
            </a:r>
          </a:p>
          <a:p>
            <a:pPr>
              <a:defRPr/>
            </a:pPr>
            <a:endParaRPr lang="nl-NL" sz="1200" dirty="0"/>
          </a:p>
          <a:p>
            <a:pPr>
              <a:defRPr/>
            </a:pPr>
            <a:r>
              <a:rPr lang="en-US" altLang="nl-NL" sz="1100" dirty="0"/>
              <a:t>Eigen </a:t>
            </a:r>
            <a:r>
              <a:rPr lang="en-US" altLang="nl-NL" sz="1100" dirty="0" err="1"/>
              <a:t>bijdrage</a:t>
            </a:r>
            <a:r>
              <a:rPr lang="en-US" altLang="nl-NL" sz="1100" dirty="0"/>
              <a:t> </a:t>
            </a:r>
            <a:r>
              <a:rPr lang="en-US" altLang="nl-NL" sz="1100" dirty="0" err="1"/>
              <a:t>betalen</a:t>
            </a:r>
            <a:r>
              <a:rPr lang="en-US" altLang="nl-NL" sz="1100" dirty="0"/>
              <a:t> per bank is </a:t>
            </a:r>
            <a:r>
              <a:rPr lang="en-US" altLang="nl-NL" sz="1100" dirty="0" err="1"/>
              <a:t>mogelijk</a:t>
            </a:r>
            <a:r>
              <a:rPr lang="en-US" altLang="nl-NL" sz="1100" dirty="0"/>
              <a:t> op:</a:t>
            </a:r>
          </a:p>
          <a:p>
            <a:pPr>
              <a:defRPr/>
            </a:pPr>
            <a:r>
              <a:rPr lang="en-US" altLang="nl-NL" sz="1100" dirty="0" err="1"/>
              <a:t>rekening</a:t>
            </a:r>
            <a:r>
              <a:rPr lang="en-US" altLang="nl-NL" sz="1100" dirty="0"/>
              <a:t> nr NL 26 RABO 0126332096 </a:t>
            </a:r>
            <a:r>
              <a:rPr lang="en-US" altLang="nl-NL" sz="1100" dirty="0" err="1"/>
              <a:t>tnv</a:t>
            </a:r>
            <a:r>
              <a:rPr lang="en-US" altLang="nl-NL" sz="1100" dirty="0"/>
              <a:t> The Energy Entertainment Club te Tilburg          </a:t>
            </a:r>
          </a:p>
          <a:p>
            <a:pPr>
              <a:defRPr/>
            </a:pPr>
            <a:r>
              <a:rPr lang="en-US" altLang="nl-NL" sz="1100" dirty="0"/>
              <a:t>(</a:t>
            </a:r>
            <a:r>
              <a:rPr lang="en-US" altLang="nl-NL" sz="1100" dirty="0" err="1"/>
              <a:t>geef</a:t>
            </a:r>
            <a:r>
              <a:rPr lang="en-US" altLang="nl-NL" sz="1100" dirty="0"/>
              <a:t> </a:t>
            </a:r>
            <a:r>
              <a:rPr lang="en-US" altLang="nl-NL" sz="1100" dirty="0" err="1"/>
              <a:t>bij</a:t>
            </a:r>
            <a:r>
              <a:rPr lang="en-US" altLang="nl-NL" sz="1100" dirty="0"/>
              <a:t> het </a:t>
            </a:r>
            <a:r>
              <a:rPr lang="en-US" altLang="nl-NL" sz="1100" dirty="0" err="1"/>
              <a:t>aanmelden</a:t>
            </a:r>
            <a:r>
              <a:rPr lang="en-US" altLang="nl-NL" sz="1100" dirty="0"/>
              <a:t> </a:t>
            </a:r>
            <a:r>
              <a:rPr lang="en-US" altLang="nl-NL" sz="1100" dirty="0" err="1"/>
              <a:t>wel</a:t>
            </a:r>
            <a:r>
              <a:rPr lang="en-US" altLang="nl-NL" sz="1100" dirty="0"/>
              <a:t> even </a:t>
            </a:r>
            <a:r>
              <a:rPr lang="en-US" altLang="nl-NL" sz="1100" dirty="0" err="1"/>
              <a:t>aan</a:t>
            </a:r>
            <a:r>
              <a:rPr lang="en-US" altLang="nl-NL" sz="1100" dirty="0"/>
              <a:t> </a:t>
            </a:r>
            <a:r>
              <a:rPr lang="en-US" altLang="nl-NL" sz="1100" dirty="0" err="1"/>
              <a:t>dat</a:t>
            </a:r>
            <a:r>
              <a:rPr lang="en-US" altLang="nl-NL" sz="1100" dirty="0"/>
              <a:t> je per bank </a:t>
            </a:r>
            <a:r>
              <a:rPr lang="en-US" altLang="nl-NL" sz="1100" dirty="0" err="1"/>
              <a:t>betaald</a:t>
            </a:r>
            <a:r>
              <a:rPr lang="en-US" altLang="nl-NL" sz="1100" dirty="0"/>
              <a:t>)</a:t>
            </a:r>
          </a:p>
          <a:p>
            <a:pPr>
              <a:defRPr/>
            </a:pPr>
            <a:r>
              <a:rPr lang="en-US" sz="1100" dirty="0"/>
              <a:t>Na de </a:t>
            </a:r>
            <a:r>
              <a:rPr lang="en-US" sz="1100" dirty="0" err="1"/>
              <a:t>sluitingsdatum</a:t>
            </a:r>
            <a:r>
              <a:rPr lang="en-US" sz="1100" dirty="0"/>
              <a:t> is de </a:t>
            </a:r>
            <a:r>
              <a:rPr lang="en-US" sz="1100" dirty="0" err="1"/>
              <a:t>inschrijving</a:t>
            </a:r>
            <a:r>
              <a:rPr lang="en-US" sz="1100" dirty="0"/>
              <a:t> </a:t>
            </a:r>
            <a:r>
              <a:rPr lang="en-US" sz="1100" dirty="0" err="1"/>
              <a:t>definitief</a:t>
            </a:r>
            <a:r>
              <a:rPr lang="en-US" sz="1100" dirty="0"/>
              <a:t> en </a:t>
            </a:r>
            <a:r>
              <a:rPr lang="en-US" sz="1100" dirty="0" err="1"/>
              <a:t>vervalt</a:t>
            </a:r>
            <a:r>
              <a:rPr lang="en-US" sz="1100" dirty="0"/>
              <a:t> </a:t>
            </a:r>
            <a:r>
              <a:rPr lang="en-US" sz="1100" dirty="0" err="1"/>
              <a:t>een</a:t>
            </a:r>
            <a:r>
              <a:rPr lang="en-US" sz="1100" dirty="0"/>
              <a:t> </a:t>
            </a:r>
            <a:r>
              <a:rPr lang="en-US" sz="1100" dirty="0" err="1"/>
              <a:t>eventuele</a:t>
            </a:r>
            <a:r>
              <a:rPr lang="en-US" sz="1100" dirty="0"/>
              <a:t> </a:t>
            </a:r>
            <a:r>
              <a:rPr lang="en-US" sz="1100" dirty="0" err="1"/>
              <a:t>restitutie</a:t>
            </a:r>
            <a:r>
              <a:rPr lang="en-US" sz="1100" dirty="0"/>
              <a:t>.</a:t>
            </a:r>
            <a:endParaRPr lang="nl-NL" sz="1100" dirty="0"/>
          </a:p>
        </p:txBody>
      </p:sp>
      <p:sp>
        <p:nvSpPr>
          <p:cNvPr id="4103" name="Text Box 5">
            <a:extLst>
              <a:ext uri="{FF2B5EF4-FFF2-40B4-BE49-F238E27FC236}">
                <a16:creationId xmlns:a16="http://schemas.microsoft.com/office/drawing/2014/main" id="{EEED5B08-4E14-01A4-2113-41239F1A293C}"/>
              </a:ext>
            </a:extLst>
          </p:cNvPr>
          <p:cNvSpPr txBox="1">
            <a:spLocks noChangeArrowheads="1"/>
          </p:cNvSpPr>
          <p:nvPr/>
        </p:nvSpPr>
        <p:spPr bwMode="auto">
          <a:xfrm>
            <a:off x="6039768" y="-98718"/>
            <a:ext cx="3871912"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nl-NL" b="1" i="1" dirty="0" err="1">
                <a:latin typeface="Times New Roman" panose="02020603050405020304" pitchFamily="18" charset="0"/>
              </a:rPr>
              <a:t>Recreatieve</a:t>
            </a:r>
            <a:r>
              <a:rPr lang="en-US" altLang="nl-NL" b="1" i="1" dirty="0">
                <a:latin typeface="Times New Roman" panose="02020603050405020304" pitchFamily="18" charset="0"/>
              </a:rPr>
              <a:t> </a:t>
            </a:r>
            <a:r>
              <a:rPr lang="en-US" altLang="nl-NL" b="1" i="1" dirty="0" err="1">
                <a:latin typeface="Times New Roman" panose="02020603050405020304" pitchFamily="18" charset="0"/>
              </a:rPr>
              <a:t>fietstocht</a:t>
            </a:r>
            <a:endParaRPr lang="nl-NL" altLang="nl-NL" sz="4000" b="1" i="1" dirty="0">
              <a:latin typeface="Times New Roman" panose="02020603050405020304" pitchFamily="18" charset="0"/>
            </a:endParaRPr>
          </a:p>
        </p:txBody>
      </p:sp>
      <p:sp>
        <p:nvSpPr>
          <p:cNvPr id="6" name="Tekstvak 5">
            <a:extLst>
              <a:ext uri="{FF2B5EF4-FFF2-40B4-BE49-F238E27FC236}">
                <a16:creationId xmlns:a16="http://schemas.microsoft.com/office/drawing/2014/main" id="{0C0FCA78-9D4B-755A-121E-CF4261450514}"/>
              </a:ext>
            </a:extLst>
          </p:cNvPr>
          <p:cNvSpPr txBox="1"/>
          <p:nvPr/>
        </p:nvSpPr>
        <p:spPr>
          <a:xfrm>
            <a:off x="540685" y="370928"/>
            <a:ext cx="15174629" cy="1015663"/>
          </a:xfrm>
          <a:prstGeom prst="rect">
            <a:avLst/>
          </a:prstGeom>
          <a:noFill/>
        </p:spPr>
        <p:txBody>
          <a:bodyPr wrap="square" lIns="91440" tIns="45720" rIns="91440" bIns="45720" anchor="t">
            <a:spAutoFit/>
          </a:bodyPr>
          <a:lstStyle/>
          <a:p>
            <a:pPr algn="ctr">
              <a:defRPr/>
            </a:pPr>
            <a:r>
              <a:rPr lang="nl-NL" sz="6000" b="1" dirty="0">
                <a:effectLst>
                  <a:outerShdw blurRad="38100" dist="38100" dir="2700000" algn="tl">
                    <a:srgbClr val="000000">
                      <a:alpha val="43137"/>
                    </a:srgbClr>
                  </a:outerShdw>
                </a:effectLst>
                <a:latin typeface="Arial"/>
                <a:cs typeface="Arial"/>
              </a:rPr>
              <a:t>Smokkelaarsroute en de Dodendraad</a:t>
            </a:r>
            <a:endParaRPr lang="en-US" dirty="0"/>
          </a:p>
        </p:txBody>
      </p:sp>
      <p:pic>
        <p:nvPicPr>
          <p:cNvPr id="1026" name="Picture 2" descr="Smokkelaarsroute - Genieten op 2 wielen - Fietsroute reviews van Herman ...">
            <a:extLst>
              <a:ext uri="{FF2B5EF4-FFF2-40B4-BE49-F238E27FC236}">
                <a16:creationId xmlns:a16="http://schemas.microsoft.com/office/drawing/2014/main" id="{E6621482-023A-1469-3B96-3F66186367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0375" y="4693717"/>
            <a:ext cx="3377978" cy="25334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angeafstand fietsroute langs Dodendraad van start gegaan | HALLO Online">
            <a:extLst>
              <a:ext uri="{FF2B5EF4-FFF2-40B4-BE49-F238E27FC236}">
                <a16:creationId xmlns:a16="http://schemas.microsoft.com/office/drawing/2014/main" id="{18ABDF80-B660-C876-7F39-0AD77C195E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42982" y="2049913"/>
            <a:ext cx="3683288" cy="246644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odendraad wandelroute | 7 of 9 KM | Wandeling Baarle Nassau">
            <a:extLst>
              <a:ext uri="{FF2B5EF4-FFF2-40B4-BE49-F238E27FC236}">
                <a16:creationId xmlns:a16="http://schemas.microsoft.com/office/drawing/2014/main" id="{DF559A6A-CAAA-F458-B5E6-2EB4CC54497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30" y="4339000"/>
            <a:ext cx="4046721" cy="291888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8" descr="Afbeeldingsresultaten voor natuurpoort roovertsche leij">
            <a:extLst>
              <a:ext uri="{FF2B5EF4-FFF2-40B4-BE49-F238E27FC236}">
                <a16:creationId xmlns:a16="http://schemas.microsoft.com/office/drawing/2014/main" id="{53B40F3C-D914-56C3-9A92-90ED21D1F11D}"/>
              </a:ext>
            </a:extLst>
          </p:cNvPr>
          <p:cNvSpPr>
            <a:spLocks noChangeAspect="1" noChangeArrowheads="1"/>
          </p:cNvSpPr>
          <p:nvPr/>
        </p:nvSpPr>
        <p:spPr bwMode="auto">
          <a:xfrm>
            <a:off x="7975600" y="4419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1036" name="Picture 12" descr="Speeltuinen in Goirle en Riel met terras | Gôolse Geheimen">
            <a:extLst>
              <a:ext uri="{FF2B5EF4-FFF2-40B4-BE49-F238E27FC236}">
                <a16:creationId xmlns:a16="http://schemas.microsoft.com/office/drawing/2014/main" id="{3287FED5-B1AC-F025-BD05-130AD4CAE85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76764" y="6699873"/>
            <a:ext cx="2903458" cy="236147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Standaardontwerp">
  <a:themeElements>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ardontwerp">
      <a:majorFont>
        <a:latin typeface="Arial"/>
        <a:ea typeface=""/>
        <a:cs typeface="Arial"/>
      </a:majorFont>
      <a:minorFont>
        <a:latin typeface="Arial"/>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42010E52696904EA28E63C16B6EF857" ma:contentTypeVersion="19" ma:contentTypeDescription="Create a new document." ma:contentTypeScope="" ma:versionID="253e9c375d48f5cfb0f7a082715e3579">
  <xsd:schema xmlns:xsd="http://www.w3.org/2001/XMLSchema" xmlns:xs="http://www.w3.org/2001/XMLSchema" xmlns:p="http://schemas.microsoft.com/office/2006/metadata/properties" xmlns:ns2="58c1c451-f9b7-4ee8-ac93-ceccce8cbe43" xmlns:ns3="691c5d93-7406-4a48-be64-de710b50e108" xmlns:ns4="691c5d93-7406-4a48-be64-de710b50e108" targetNamespace="http://schemas.microsoft.com/office/2006/metadata/properties" ma:root="true" ma:fieldsID="4c57c0a7cef5fb0eee5ed95f5f6ffa93" ns2:_="" ns4:_="">
    <xsd:import namespace="58c1c451-f9b7-4ee8-ac93-ceccce8cbe43"/>
    <xsd:import namespace="691c5d93-7406-4a48-be64-de710b50e108"/>
    <xsd:import namespace="691c5d93-7406-4a48-be64-de710b50e108"/>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ServiceObjectDetectorVersions" minOccurs="0"/>
                <xsd:element ref="ns2:MediaServiceSearchProperties"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c1c451-f9b7-4ee8-ac93-ceccce8cbe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bfbc5c3-60d0-4420-b99b-f454b4e667c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69e020d-19ed-4799-ad84-3d0fa5126bf9}" ma:internalName="TaxCatchAll" ma:showField="CatchAllData" ma:web="691c5d93-7406-4a48-be64-de710b50e1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91c5d93-7406-4a48-be64-de710b50e108" xsi:nil="true"/>
    <lcf76f155ced4ddcb4097134ff3c332f xmlns="58c1c451-f9b7-4ee8-ac93-ceccce8cbe43">
      <Terms xmlns="http://schemas.microsoft.com/office/infopath/2007/PartnerControls"/>
    </lcf76f155ced4ddcb4097134ff3c332f>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0FFB1192-1E2D-4EF2-AF97-5DA0F2E86C53}">
  <ds:schemaRefs>
    <ds:schemaRef ds:uri="http://schemas.microsoft.com/sharepoint/v3/contenttype/forms"/>
  </ds:schemaRefs>
</ds:datastoreItem>
</file>

<file path=customXml/itemProps2.xml><?xml version="1.0" encoding="utf-8"?>
<ds:datastoreItem xmlns:ds="http://schemas.openxmlformats.org/officeDocument/2006/customXml" ds:itemID="{51E2017C-1A00-410B-B457-337E529528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c1c451-f9b7-4ee8-ac93-ceccce8cbe43"/>
    <ds:schemaRef ds:uri="691c5d93-7406-4a48-be64-de710b50e1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0E857B-9371-43FF-92E7-4AC2D88EC826}">
  <ds:schemaRefs>
    <ds:schemaRef ds:uri="http://purl.org/dc/dcmitype/"/>
    <ds:schemaRef ds:uri="http://schemas.openxmlformats.org/package/2006/metadata/core-properties"/>
    <ds:schemaRef ds:uri="http://schemas.microsoft.com/office/2006/metadata/properties"/>
    <ds:schemaRef ds:uri="691c5d93-7406-4a48-be64-de710b50e108"/>
    <ds:schemaRef ds:uri="http://purl.org/dc/terms/"/>
    <ds:schemaRef ds:uri="http://purl.org/dc/elements/1.1/"/>
    <ds:schemaRef ds:uri="http://schemas.microsoft.com/office/2006/documentManagement/types"/>
    <ds:schemaRef ds:uri="http://schemas.microsoft.com/office/infopath/2007/PartnerControls"/>
    <ds:schemaRef ds:uri="58c1c451-f9b7-4ee8-ac93-ceccce8cbe43"/>
    <ds:schemaRef ds:uri="http://www.w3.org/XML/1998/namespace"/>
  </ds:schemaRefs>
</ds:datastoreItem>
</file>

<file path=customXml/itemProps4.xml><?xml version="1.0" encoding="utf-8"?>
<ds:datastoreItem xmlns:ds="http://schemas.openxmlformats.org/officeDocument/2006/customXml" ds:itemID="{F1D1776C-FA63-47B9-9EAA-44170D6C0194}">
  <ds:schemaRefs>
    <ds:schemaRef ds:uri="http://schemas.microsoft.com/office/2006/metadata/longProperties"/>
  </ds:schemaRefs>
</ds:datastoreItem>
</file>

<file path=docMetadata/LabelInfo.xml><?xml version="1.0" encoding="utf-8"?>
<clbl:labelList xmlns:clbl="http://schemas.microsoft.com/office/2020/mipLabelMetadata">
  <clbl:label id="{ad89fa4f-e4a0-4ddb-9d18-f7eeec649ffc}" enabled="0" method="" siteId="{ad89fa4f-e4a0-4ddb-9d18-f7eeec649ffc}" removed="1"/>
</clbl:labelList>
</file>

<file path=docProps/app.xml><?xml version="1.0" encoding="utf-8"?>
<Properties xmlns="http://schemas.openxmlformats.org/officeDocument/2006/extended-properties" xmlns:vt="http://schemas.openxmlformats.org/officeDocument/2006/docPropsVTypes">
  <TotalTime>1168</TotalTime>
  <Words>355</Words>
  <Application>Microsoft Office PowerPoint</Application>
  <PresentationFormat>Aangepast</PresentationFormat>
  <Paragraphs>24</Paragraphs>
  <Slides>1</Slides>
  <Notes>1</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vt:i4>
      </vt:variant>
    </vt:vector>
  </HeadingPairs>
  <TitlesOfParts>
    <vt:vector size="4" baseType="lpstr">
      <vt:lpstr>Arial</vt:lpstr>
      <vt:lpstr>Times New Roman</vt:lpstr>
      <vt:lpstr>Standaardontwerp</vt:lpstr>
      <vt:lpstr>PowerPoint-presentatie</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jmommers</dc:creator>
  <cp:lastModifiedBy>Mommers, Julian</cp:lastModifiedBy>
  <cp:revision>174</cp:revision>
  <cp:lastPrinted>2023-07-04T13:53:04Z</cp:lastPrinted>
  <dcterms:created xsi:type="dcterms:W3CDTF">2010-09-18T14:21:07Z</dcterms:created>
  <dcterms:modified xsi:type="dcterms:W3CDTF">2025-07-30T11:58:55Z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ENEXIS\gwortel</vt:lpwstr>
  </property>
  <property fmtid="{D5CDD505-2E9C-101B-9397-08002B2CF9AE}" pid="3" name="Order">
    <vt:lpwstr>100.000000000000</vt:lpwstr>
  </property>
  <property fmtid="{D5CDD505-2E9C-101B-9397-08002B2CF9AE}" pid="4" name="display_urn:schemas-microsoft-com:office:office#Author">
    <vt:lpwstr>ENEXIS\gwortel</vt:lpwstr>
  </property>
  <property fmtid="{D5CDD505-2E9C-101B-9397-08002B2CF9AE}" pid="5" name="TaxCatchAll">
    <vt:lpwstr/>
  </property>
  <property fmtid="{D5CDD505-2E9C-101B-9397-08002B2CF9AE}" pid="6" name="lcf76f155ced4ddcb4097134ff3c332f">
    <vt:lpwstr/>
  </property>
  <property fmtid="{D5CDD505-2E9C-101B-9397-08002B2CF9AE}" pid="7" name="MediaServiceImageTags">
    <vt:lpwstr/>
  </property>
  <property fmtid="{D5CDD505-2E9C-101B-9397-08002B2CF9AE}" pid="8" name="ContentTypeId">
    <vt:lpwstr>0x010100142010E52696904EA28E63C16B6EF857</vt:lpwstr>
  </property>
</Properties>
</file>