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17-9-2025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52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17-9-2025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404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17-9-2025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851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17-9-2025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957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17-9-2025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74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17-9-2025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667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17-9-2025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572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17-9-2025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17-9-2025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018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17-9-2025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637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17-9-2025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0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9EAE-3961-4DD9-AF28-E944712F5586}" type="datetimeFigureOut">
              <a:rPr lang="nl-NL" smtClean="0"/>
              <a:t>17-9-2025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49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nl/url?sa=i&amp;rct=j&amp;q=&amp;esrc=s&amp;source=images&amp;cd=&amp;cad=rja&amp;uact=8&amp;ved=0ahUKEwj1_KLI24rRAhVIdVAKHVJsCCMQjRwIBw&amp;url=http://www.kusadasipost.com/haber-44-KDL-Darts-presentation-night-to-be-held.html&amp;bvm=bv.142059868,d.d2s&amp;psig=AFQjCNH6-z7BsuX5LRQIAI8Cqv9E96n4Qw&amp;ust=148259620147033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fbeeldingsresultaat voor dart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5586"/>
            <a:ext cx="3429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262652" y="1608611"/>
            <a:ext cx="670199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b="1" dirty="0" err="1">
                <a:latin typeface="Times New Roman"/>
                <a:cs typeface="Times New Roman"/>
              </a:rPr>
              <a:t>Speeldatum</a:t>
            </a:r>
            <a:r>
              <a:rPr lang="en-US" altLang="nl-NL" b="1" dirty="0">
                <a:latin typeface="Times New Roman"/>
                <a:cs typeface="Times New Roman"/>
              </a:rPr>
              <a:t>	: </a:t>
            </a:r>
            <a:r>
              <a:rPr lang="en-US" altLang="nl-NL" sz="2800" b="1" dirty="0" err="1">
                <a:latin typeface="Times New Roman"/>
                <a:cs typeface="Times New Roman"/>
              </a:rPr>
              <a:t>Maandag</a:t>
            </a:r>
            <a:r>
              <a:rPr lang="en-US" altLang="nl-NL" sz="2800" b="1" dirty="0">
                <a:latin typeface="Times New Roman"/>
                <a:cs typeface="Times New Roman"/>
              </a:rPr>
              <a:t>  29 </a:t>
            </a:r>
            <a:r>
              <a:rPr lang="en-US" altLang="nl-NL" sz="2800" b="1" dirty="0" err="1">
                <a:latin typeface="Times New Roman"/>
                <a:cs typeface="Times New Roman"/>
              </a:rPr>
              <a:t>september</a:t>
            </a:r>
            <a:r>
              <a:rPr lang="en-US" altLang="nl-NL" sz="2800" b="1" dirty="0">
                <a:latin typeface="Times New Roman"/>
                <a:cs typeface="Times New Roman"/>
              </a:rPr>
              <a:t> 2025</a:t>
            </a:r>
          </a:p>
          <a:p>
            <a:pPr algn="l" eaLnBrk="1" hangingPunct="1"/>
            <a:r>
              <a:rPr lang="en-US" altLang="nl-NL" b="1" dirty="0" err="1">
                <a:latin typeface="Times New Roman"/>
                <a:cs typeface="Times New Roman"/>
              </a:rPr>
              <a:t>Tijd</a:t>
            </a:r>
            <a:r>
              <a:rPr lang="en-US" altLang="nl-NL" b="1" dirty="0">
                <a:latin typeface="Times New Roman"/>
                <a:cs typeface="Times New Roman"/>
              </a:rPr>
              <a:t>		: 19.00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r>
              <a:rPr lang="en-US" altLang="nl-NL" b="1" dirty="0">
                <a:latin typeface="Times New Roman"/>
                <a:cs typeface="Times New Roman"/>
              </a:rPr>
              <a:t> tot 22.00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endParaRPr lang="en-US" altLang="nl-NL" b="1" dirty="0">
              <a:latin typeface="Times New Roman"/>
              <a:cs typeface="Times New Roman"/>
            </a:endParaRPr>
          </a:p>
          <a:p>
            <a:pPr algn="l" eaLnBrk="1" hangingPunct="1"/>
            <a:r>
              <a:rPr lang="en-US" altLang="nl-NL" b="1" dirty="0" err="1"/>
              <a:t>Locatie</a:t>
            </a:r>
            <a:r>
              <a:rPr lang="en-US" altLang="nl-NL" b="1" dirty="0"/>
              <a:t>	: </a:t>
            </a:r>
            <a:r>
              <a:rPr lang="en-US" altLang="nl-NL" b="1" dirty="0" err="1"/>
              <a:t>Magazijngebouw</a:t>
            </a:r>
            <a:r>
              <a:rPr lang="en-US" altLang="nl-NL" b="1" dirty="0"/>
              <a:t>              		   		   </a:t>
            </a:r>
            <a:r>
              <a:rPr lang="en-US" altLang="nl-NL" b="1" dirty="0" err="1"/>
              <a:t>Atlasstraat</a:t>
            </a:r>
            <a:r>
              <a:rPr lang="en-US" altLang="nl-NL" b="1" dirty="0"/>
              <a:t> Tilburg</a:t>
            </a:r>
          </a:p>
        </p:txBody>
      </p:sp>
      <p:sp>
        <p:nvSpPr>
          <p:cNvPr id="7" name="Tekstvak 1"/>
          <p:cNvSpPr txBox="1">
            <a:spLocks noChangeArrowheads="1"/>
          </p:cNvSpPr>
          <p:nvPr/>
        </p:nvSpPr>
        <p:spPr bwMode="auto">
          <a:xfrm>
            <a:off x="3354567" y="0"/>
            <a:ext cx="5699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nl-NL" altLang="nl-NL" dirty="0"/>
              <a:t>De Personeelsvereniging organiseert voor U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4433283" y="3970995"/>
            <a:ext cx="6858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2800" b="1" i="1" dirty="0"/>
              <a:t> </a:t>
            </a:r>
            <a:r>
              <a:rPr lang="en-US" altLang="nl-NL" b="1" i="1" dirty="0" err="1"/>
              <a:t>Indeling</a:t>
            </a:r>
            <a:r>
              <a:rPr lang="en-US" altLang="nl-NL" b="1" i="1" dirty="0"/>
              <a:t> in </a:t>
            </a:r>
            <a:r>
              <a:rPr lang="en-US" altLang="nl-NL" b="1" i="1" dirty="0" err="1"/>
              <a:t>poules</a:t>
            </a:r>
            <a:r>
              <a:rPr lang="en-US" altLang="nl-NL" b="1" i="1" dirty="0"/>
              <a:t> op basis van het </a:t>
            </a:r>
            <a:r>
              <a:rPr lang="en-US" altLang="nl-NL" b="1" i="1" dirty="0" err="1"/>
              <a:t>spelniveau</a:t>
            </a:r>
            <a:r>
              <a:rPr lang="en-US" altLang="nl-NL" b="1" i="1" dirty="0"/>
              <a:t>. </a:t>
            </a:r>
            <a:r>
              <a:rPr lang="en-US" altLang="nl-NL" b="1" i="1" dirty="0" err="1"/>
              <a:t>Iedereen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heeft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kans</a:t>
            </a:r>
            <a:r>
              <a:rPr lang="en-US" altLang="nl-NL" b="1" i="1" dirty="0"/>
              <a:t> om te </a:t>
            </a:r>
            <a:r>
              <a:rPr lang="en-US" altLang="nl-NL" b="1" i="1" dirty="0" err="1"/>
              <a:t>winnen</a:t>
            </a:r>
            <a:endParaRPr lang="en-US" altLang="nl-NL" b="1" i="1" dirty="0"/>
          </a:p>
          <a:p>
            <a:pPr algn="ctr" eaLnBrk="1" hangingPunct="1"/>
            <a:endParaRPr lang="en-US" altLang="nl-NL" sz="600" b="1" i="1" dirty="0"/>
          </a:p>
          <a:p>
            <a:pPr algn="ctr" eaLnBrk="1" hangingPunct="1"/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Speciaal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beginners:</a:t>
            </a:r>
          </a:p>
          <a:p>
            <a:pPr algn="ctr" eaLnBrk="1" hangingPunct="1"/>
            <a:endParaRPr lang="en-US" altLang="nl-NL" sz="700" b="1" i="1" dirty="0"/>
          </a:p>
          <a:p>
            <a:pPr eaLnBrk="1" hangingPunct="1"/>
            <a:r>
              <a:rPr lang="en-US" altLang="nl-NL" b="1" i="1" dirty="0"/>
              <a:t>-  </a:t>
            </a:r>
            <a:r>
              <a:rPr lang="en-US" altLang="nl-NL" b="1" i="1" dirty="0" err="1"/>
              <a:t>aangepaste</a:t>
            </a:r>
            <a:r>
              <a:rPr lang="en-US" altLang="nl-NL" b="1" i="1" dirty="0"/>
              <a:t> regels </a:t>
            </a:r>
            <a:r>
              <a:rPr lang="en-US" altLang="nl-NL" b="1" i="1" dirty="0" err="1"/>
              <a:t>voor</a:t>
            </a:r>
            <a:r>
              <a:rPr lang="en-US" altLang="nl-NL" b="1" i="1" dirty="0"/>
              <a:t> beginners</a:t>
            </a:r>
          </a:p>
          <a:p>
            <a:pPr eaLnBrk="1" hangingPunct="1"/>
            <a:r>
              <a:rPr lang="nl-NL" altLang="nl-NL" b="1" i="1" dirty="0"/>
              <a:t>-  incl. </a:t>
            </a:r>
            <a:r>
              <a:rPr lang="nl-NL" altLang="nl-NL" b="1" i="1" dirty="0" err="1"/>
              <a:t>evt</a:t>
            </a:r>
            <a:r>
              <a:rPr lang="nl-NL" altLang="nl-NL" b="1" i="1" dirty="0"/>
              <a:t> Dartsinstructie voor beginners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04129" y="401103"/>
            <a:ext cx="458790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8800" b="1" i="1" dirty="0"/>
              <a:t>DARTS</a:t>
            </a:r>
            <a:endParaRPr lang="nl-NL" altLang="nl-NL" sz="8800" b="1" i="1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003524" y="6503286"/>
            <a:ext cx="89611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sz="1600" dirty="0" err="1"/>
              <a:t>Aanmelden</a:t>
            </a:r>
            <a:r>
              <a:rPr lang="en-US" altLang="nl-NL" sz="1600" dirty="0"/>
              <a:t> tot en met </a:t>
            </a:r>
            <a:r>
              <a:rPr lang="en-US" altLang="nl-NL" sz="1600" dirty="0" err="1"/>
              <a:t>uiterlijk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vrijdag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vooraf</a:t>
            </a:r>
            <a:r>
              <a:rPr lang="en-US" altLang="nl-NL" sz="1600" dirty="0"/>
              <a:t> 12.00 </a:t>
            </a:r>
            <a:r>
              <a:rPr lang="en-US" altLang="nl-NL" sz="1600" dirty="0" err="1"/>
              <a:t>bij</a:t>
            </a:r>
            <a:r>
              <a:rPr lang="en-US" altLang="nl-NL" sz="1600" dirty="0"/>
              <a:t> Ger Wortel:  per email of  06 – 506 30 527 </a:t>
            </a: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308240" y="636056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TAC-TIC’S</a:t>
            </a: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310228" y="2241884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501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2130949" y="1924852"/>
            <a:ext cx="70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en/of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8BB543F-E37E-71EA-DD09-BC391938B88B}"/>
              </a:ext>
            </a:extLst>
          </p:cNvPr>
          <p:cNvSpPr txBox="1"/>
          <p:nvPr/>
        </p:nvSpPr>
        <p:spPr>
          <a:xfrm>
            <a:off x="5605225" y="3288524"/>
            <a:ext cx="54095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dirty="0"/>
              <a:t>Reserveer ook alvast in je agenda: </a:t>
            </a:r>
          </a:p>
          <a:p>
            <a:pPr algn="ctr"/>
            <a:r>
              <a:rPr lang="nl-NL"/>
              <a:t> 27-10, 17-11 en 15-12 KERSTDARTS</a:t>
            </a:r>
            <a:endParaRPr lang="nl-NL" dirty="0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37038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2394E9-F90A-46E5-9F33-FF11F6242E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206EBF-1564-4BB1-87BC-D01F1FBF79D0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58c1c451-f9b7-4ee8-ac93-ceccce8cbe43"/>
    <ds:schemaRef ds:uri="691c5d93-7406-4a48-be64-de710b50e108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76D74BD-6A8F-4076-A85E-F493EE8E6B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105</Words>
  <Application>Microsoft Office PowerPoint</Application>
  <PresentationFormat>Breedbeeld</PresentationFormat>
  <Paragraphs>17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107</cp:revision>
  <dcterms:created xsi:type="dcterms:W3CDTF">2016-12-23T16:15:24Z</dcterms:created>
  <dcterms:modified xsi:type="dcterms:W3CDTF">2025-09-17T05:23:06Z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