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6" r:id="rId6"/>
  </p:sldIdLst>
  <p:sldSz cx="16256000" cy="9144000"/>
  <p:notesSz cx="6669088" cy="9926638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D9ADD6-D7A7-43C2-9436-9611E9487ECB}" v="1" dt="2025-09-18T11:58:06.862"/>
    <p1510:client id="{38507C29-558C-CC5B-3249-149F16DC3FB7}" v="4" dt="2025-09-18T11:52:00.9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499" y="38"/>
      </p:cViewPr>
      <p:guideLst>
        <p:guide orient="horz" pos="2880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18CBA1D-5486-1C91-BCFF-E45399D07FF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250C507-9701-5188-07CB-86270071B2B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76663" y="0"/>
            <a:ext cx="2890837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47CF1C0D-5761-4E01-C746-BB952DE5C9C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6988" y="744538"/>
            <a:ext cx="6615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DB77D29E-9DA8-CE0B-F4AC-E6131281FCB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4875"/>
            <a:ext cx="5335588" cy="44672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3B3591EB-6DE1-512E-9957-0164654D9A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90838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4E031F14-17FD-B71F-81AC-8B6E496158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6663" y="9428163"/>
            <a:ext cx="2890837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872D0C8-B83F-4FCF-89AE-F09B61DE562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E0959B6D-0ACB-91F5-9615-CE1002134F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C79CF5E-D981-4EE8-8198-EA8F9982B455}" type="slidenum">
              <a:rPr lang="nl-NL" altLang="nl-NL" smtClean="0"/>
              <a:pPr>
                <a:spcBef>
                  <a:spcPct val="0"/>
                </a:spcBef>
              </a:pPr>
              <a:t>1</a:t>
            </a:fld>
            <a:endParaRPr lang="nl-NL" altLang="nl-NL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701982CA-235F-21B5-11E1-A151949FCA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06D83063-8CDA-0FE9-BEAD-DCE1154794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19200" y="2840038"/>
            <a:ext cx="13817600" cy="196056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AA2DFF4-79C5-ACD7-179D-B46B9577C9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8EF9671-8DB3-ADFE-0524-E9566D59C0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C8BC414-7365-ADCC-00BD-159B2C4E1B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07598-5307-4AAE-BCA2-DE371845D4B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219120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D7DD73E-1B4B-9CDE-9E92-D2678A6226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46006C8-36AE-3305-4609-EFE1184D98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FC265EB-F394-22AD-1893-D50BBDDD6F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D3A929-F7BD-4B60-AEA8-B4ED00618C9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600113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83172" y="5875338"/>
            <a:ext cx="138176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83172" y="3875088"/>
            <a:ext cx="138176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9AA5493-4015-537B-FC48-7A7D885868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5DD309B-AA03-4CA0-D1CF-40E98E949E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EB6569-EB6A-B0B5-42B4-220A9DCF7B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B6EF6C-3AF1-41C3-8906-896C52EC405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97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12800" y="2133600"/>
            <a:ext cx="7134578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08622" y="2133600"/>
            <a:ext cx="7134578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7F269A-7018-3C8E-BD70-7B8A0B2D61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1E707E-ECD7-4293-4EF2-9E64A51051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7D5543-33D2-630C-C6B5-EC64E87493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44634-DFE9-41E7-B112-9034D480344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931048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12800" y="2046288"/>
            <a:ext cx="718349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12800" y="2900364"/>
            <a:ext cx="718349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8259706" y="2046288"/>
            <a:ext cx="7183495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8259706" y="2900364"/>
            <a:ext cx="7183495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16D6C0C-7319-5AED-B8B9-67B9B4FA94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13900F2-B475-8A38-8AF3-962C8DC734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A3F35C0-691C-545B-053F-ACA8AE4DBB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F30440-B9E3-498A-B1C7-3C4FF90ED61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21472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F27B103-ABB2-5B9B-6349-EB24A914CA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794EAD0-01AB-5287-BDBB-ECFE2808DA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BD40529-1DCD-5C65-7433-148AC08E6C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875830-FC0A-4D7D-BB79-DEAF34BFC3F0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09775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3CD2640-ECDA-1CDF-767E-B6D771E70A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9331994-BD8F-609E-B08E-82CC561269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79C6AE4-8C87-7B9C-E324-AA0F1A28A9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A8C9D7-C4EB-4E7C-B1B6-99F4D84FF0E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28541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2800" y="363538"/>
            <a:ext cx="5347172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355646" y="363538"/>
            <a:ext cx="9087554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12800" y="1912938"/>
            <a:ext cx="5347172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C6E8F0-78A6-DC74-EE56-A6F3F13B3B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DF5AA3-F094-6AC9-B69F-871584C739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5C799B-5681-93D9-4EFA-36C34DD9E0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BD531-191E-40AB-869A-6ECE157B694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67372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87231" y="6400800"/>
            <a:ext cx="97536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187231" y="817563"/>
            <a:ext cx="9753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187231" y="7156450"/>
            <a:ext cx="97536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D9980F-D8A3-9237-EC24-3B2E05F8AE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B8ECE3-D23F-3FE2-451D-D4F1388539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013BFD-AAE8-80D0-224D-D48C314A1F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936A4-4043-4AEE-8776-95A27D44256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647405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3CDCF4-CFCE-0E59-FE39-A0FA481DE0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DE8498E-7498-B27E-C0B2-055C59E2B7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FF179C1-01ED-AD59-786E-2EA41CA5FB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05EF33-0C52-4811-8AF1-B1312BD0826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8868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11785600" y="366714"/>
            <a:ext cx="3657600" cy="780097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12800" y="366714"/>
            <a:ext cx="10611556" cy="780097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C9EF886-6963-9016-9F64-9018F073CE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7992F1C-F5D8-3516-A6C9-C008154304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3AA3FC2-CEF7-A9D0-25DE-576D18FB97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7EA85-687F-431D-AA96-B8F9F4B49B5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51446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C05DA42-1ACE-7A74-6075-55F83B3D14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366713"/>
            <a:ext cx="146304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te bewerken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93111C0-5D8B-5A89-B9FB-AAD9B791CC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2133600"/>
            <a:ext cx="146304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33A2F43-FFC0-19B9-EF6E-7CDEFC08447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8326438"/>
            <a:ext cx="3792538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BAE50AA-C13E-BC9E-F1BB-CAE04FF8278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54663" y="8326438"/>
            <a:ext cx="5146675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2459BBD-DD1C-17D1-82AA-0F648249502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50663" y="8326438"/>
            <a:ext cx="3792537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E99E956E-5036-4022-83C0-946AB548144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5C36FE4-1522-87D1-0C73-1D349C18748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952397" y="839992"/>
            <a:ext cx="11059582" cy="1790700"/>
          </a:xfrm>
        </p:spPr>
        <p:txBody>
          <a:bodyPr/>
          <a:lstStyle/>
          <a:p>
            <a:pPr eaLnBrk="1" hangingPunct="1"/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r>
              <a:rPr lang="en-US" altLang="nl-NL" sz="2000"/>
              <a:t>    </a:t>
            </a:r>
            <a:br>
              <a:rPr lang="en-US" altLang="nl-NL" sz="2000"/>
            </a:br>
            <a:r>
              <a:rPr lang="en-US" altLang="nl-NL" sz="4000" b="1" err="1"/>
              <a:t>Uitnodiging</a:t>
            </a:r>
            <a:r>
              <a:rPr lang="en-US" altLang="nl-NL" sz="4000" b="1"/>
              <a:t>,</a:t>
            </a:r>
            <a:br>
              <a:rPr lang="en-US" altLang="nl-NL" sz="4000" b="1"/>
            </a:br>
            <a:r>
              <a:rPr lang="en-US" altLang="nl-NL" sz="4000" b="1"/>
              <a:t>      </a:t>
            </a:r>
            <a:r>
              <a:rPr lang="en-US" altLang="nl-NL" sz="3600" b="1" err="1"/>
              <a:t>Bezoek</a:t>
            </a:r>
            <a:r>
              <a:rPr lang="en-US" altLang="nl-NL" sz="3600" b="1"/>
              <a:t> DAF museum</a:t>
            </a:r>
            <a:br>
              <a:rPr lang="en-US" altLang="nl-NL" sz="3600" b="1"/>
            </a:br>
            <a:r>
              <a:rPr lang="en-US" altLang="nl-NL" sz="3600" b="1"/>
              <a:t>Eindhoven</a:t>
            </a:r>
            <a:br>
              <a:rPr lang="en-US" altLang="nl-NL" sz="3600" b="1"/>
            </a:br>
            <a:br>
              <a:rPr lang="en-US" altLang="nl-NL" sz="3200" b="1"/>
            </a:br>
            <a:br>
              <a:rPr lang="en-US" altLang="nl-NL" sz="3200" b="1"/>
            </a:br>
            <a:br>
              <a:rPr lang="en-US" altLang="nl-NL" sz="2000" b="1"/>
            </a:br>
            <a:br>
              <a:rPr lang="en-US" altLang="nl-NL" sz="2000" b="1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endParaRPr lang="nl-NL" altLang="nl-NL" sz="2000"/>
          </a:p>
        </p:txBody>
      </p:sp>
      <p:pic>
        <p:nvPicPr>
          <p:cNvPr id="3075" name="Picture 4" descr="MCj02329630000[1]">
            <a:extLst>
              <a:ext uri="{FF2B5EF4-FFF2-40B4-BE49-F238E27FC236}">
                <a16:creationId xmlns:a16="http://schemas.microsoft.com/office/drawing/2014/main" id="{E41904A4-5EEF-410F-B659-D29F15A2F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5595938"/>
            <a:ext cx="6858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AutoShape 8" descr="2Q==">
            <a:extLst>
              <a:ext uri="{FF2B5EF4-FFF2-40B4-BE49-F238E27FC236}">
                <a16:creationId xmlns:a16="http://schemas.microsoft.com/office/drawing/2014/main" id="{053A90EC-D8FD-9609-95E1-90B45F1956D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427038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7" name="AutoShape 10" descr="2Q==">
            <a:extLst>
              <a:ext uri="{FF2B5EF4-FFF2-40B4-BE49-F238E27FC236}">
                <a16:creationId xmlns:a16="http://schemas.microsoft.com/office/drawing/2014/main" id="{680EC481-C521-6519-C6FD-669636D7DC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427038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8" name="AutoShape 14" descr="9k=">
            <a:extLst>
              <a:ext uri="{FF2B5EF4-FFF2-40B4-BE49-F238E27FC236}">
                <a16:creationId xmlns:a16="http://schemas.microsoft.com/office/drawing/2014/main" id="{D57BD3AB-CB5F-BCEE-61D6-08C67B4B91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9" name="AutoShape 16" descr="9k=">
            <a:extLst>
              <a:ext uri="{FF2B5EF4-FFF2-40B4-BE49-F238E27FC236}">
                <a16:creationId xmlns:a16="http://schemas.microsoft.com/office/drawing/2014/main" id="{26B09B35-B30B-8BFB-49CF-A445ABE642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0" name="AutoShape 18" descr="9k=">
            <a:extLst>
              <a:ext uri="{FF2B5EF4-FFF2-40B4-BE49-F238E27FC236}">
                <a16:creationId xmlns:a16="http://schemas.microsoft.com/office/drawing/2014/main" id="{2879CB07-EB6B-DE9A-7786-016D877080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1" name="AutoShape 20" descr="9k=">
            <a:extLst>
              <a:ext uri="{FF2B5EF4-FFF2-40B4-BE49-F238E27FC236}">
                <a16:creationId xmlns:a16="http://schemas.microsoft.com/office/drawing/2014/main" id="{97C7627B-A4FD-4A5D-9529-333F0CB572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2" name="AutoShape 22" descr="9k=">
            <a:extLst>
              <a:ext uri="{FF2B5EF4-FFF2-40B4-BE49-F238E27FC236}">
                <a16:creationId xmlns:a16="http://schemas.microsoft.com/office/drawing/2014/main" id="{0C1945BE-6B5A-22D8-E0D5-0831D9F9A8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3" name="AutoShape 24" descr="9k=">
            <a:extLst>
              <a:ext uri="{FF2B5EF4-FFF2-40B4-BE49-F238E27FC236}">
                <a16:creationId xmlns:a16="http://schemas.microsoft.com/office/drawing/2014/main" id="{F5328B6F-86EA-F210-E9BA-665A8E9DE5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51738" y="4140200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4" name="AutoShape 29" descr="9k=">
            <a:extLst>
              <a:ext uri="{FF2B5EF4-FFF2-40B4-BE49-F238E27FC236}">
                <a16:creationId xmlns:a16="http://schemas.microsoft.com/office/drawing/2014/main" id="{AA427150-56A4-D37F-E195-8C76472315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87913" y="0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pic>
        <p:nvPicPr>
          <p:cNvPr id="3085" name="Afbeelding 1">
            <a:extLst>
              <a:ext uri="{FF2B5EF4-FFF2-40B4-BE49-F238E27FC236}">
                <a16:creationId xmlns:a16="http://schemas.microsoft.com/office/drawing/2014/main" id="{3656B649-BBE2-D9A0-2EAD-96C90B98B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1038" y="204788"/>
            <a:ext cx="265112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6" name="Rechthoek 1">
            <a:extLst>
              <a:ext uri="{FF2B5EF4-FFF2-40B4-BE49-F238E27FC236}">
                <a16:creationId xmlns:a16="http://schemas.microsoft.com/office/drawing/2014/main" id="{C03E4BE1-DFC8-EF2A-9DD8-5F7111B492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4275" y="2201863"/>
            <a:ext cx="103981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nl-NL" altLang="nl-NL" sz="2400" b="1" u="sng">
                <a:latin typeface="Arial"/>
                <a:cs typeface="Arial"/>
              </a:rPr>
              <a:t>Wanneer</a:t>
            </a:r>
            <a:r>
              <a:rPr lang="nl-NL" altLang="nl-NL" sz="2400" b="1">
                <a:latin typeface="Arial"/>
                <a:cs typeface="Arial"/>
              </a:rPr>
              <a:t>: Zaterdag 8 november 2025.</a:t>
            </a:r>
            <a:br>
              <a:rPr lang="nl-NL" altLang="nl-NL" sz="2400" b="1"/>
            </a:br>
            <a:r>
              <a:rPr lang="nl-NL" altLang="nl-NL" sz="2400" b="1" u="sng">
                <a:latin typeface="Arial"/>
                <a:cs typeface="Arial"/>
              </a:rPr>
              <a:t>Hoe laat</a:t>
            </a:r>
            <a:r>
              <a:rPr lang="nl-NL" altLang="nl-NL" sz="2400" b="1">
                <a:latin typeface="Arial"/>
                <a:cs typeface="Arial"/>
              </a:rPr>
              <a:t>: vanaf 13.00 uur tot ongeveer 15.00 uur.</a:t>
            </a:r>
            <a:br>
              <a:rPr lang="nl-NL" altLang="nl-NL" sz="2400" b="1"/>
            </a:br>
            <a:r>
              <a:rPr lang="nl-NL" altLang="nl-NL" sz="2400" b="1" u="sng">
                <a:latin typeface="Arial"/>
                <a:cs typeface="Arial"/>
              </a:rPr>
              <a:t>Voor wie</a:t>
            </a:r>
            <a:r>
              <a:rPr lang="nl-NL" altLang="nl-NL" sz="2400" b="1">
                <a:latin typeface="Arial"/>
                <a:cs typeface="Arial"/>
              </a:rPr>
              <a:t>: leden met partner en thuiswonende kinderen</a:t>
            </a:r>
            <a:br>
              <a:rPr lang="nl-NL" altLang="nl-NL" sz="2400" b="1"/>
            </a:br>
            <a:r>
              <a:rPr lang="nl-NL" altLang="nl-NL" sz="2000" b="1">
                <a:latin typeface="Arial"/>
                <a:cs typeface="Arial"/>
              </a:rPr>
              <a:t>                 </a:t>
            </a:r>
            <a:br>
              <a:rPr lang="nl-NL" altLang="nl-NL" sz="2000" b="1"/>
            </a:br>
            <a:endParaRPr lang="nl-NL" altLang="nl-NL" sz="2000"/>
          </a:p>
        </p:txBody>
      </p:sp>
      <p:sp>
        <p:nvSpPr>
          <p:cNvPr id="3087" name="Rechthoek 2">
            <a:extLst>
              <a:ext uri="{FF2B5EF4-FFF2-40B4-BE49-F238E27FC236}">
                <a16:creationId xmlns:a16="http://schemas.microsoft.com/office/drawing/2014/main" id="{0CDA48D1-3C29-7E07-92FA-1095488F3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7363" y="3927622"/>
            <a:ext cx="8128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nl-NL" altLang="nl-NL" sz="1800" b="1" u="sng">
                <a:latin typeface="Arial"/>
                <a:cs typeface="Arial"/>
              </a:rPr>
              <a:t>Waar</a:t>
            </a:r>
            <a:r>
              <a:rPr lang="nl-NL" altLang="nl-NL" sz="1800" b="1">
                <a:latin typeface="Arial"/>
                <a:cs typeface="Arial"/>
              </a:rPr>
              <a:t>: DAF museum</a:t>
            </a:r>
            <a:endParaRPr lang="en-US"/>
          </a:p>
          <a:p>
            <a:pPr algn="ctr">
              <a:spcBef>
                <a:spcPct val="0"/>
              </a:spcBef>
              <a:buNone/>
            </a:pPr>
            <a:r>
              <a:rPr lang="nl-NL" altLang="nl-NL" sz="1800" b="1">
                <a:latin typeface="Arial"/>
                <a:cs typeface="Arial"/>
              </a:rPr>
              <a:t>    </a:t>
            </a:r>
            <a:r>
              <a:rPr lang="nl-NL" altLang="nl-NL" sz="1800" b="1" err="1">
                <a:latin typeface="Arial"/>
                <a:cs typeface="Arial"/>
              </a:rPr>
              <a:t>Tongelresestraat</a:t>
            </a:r>
            <a:r>
              <a:rPr lang="nl-NL" altLang="nl-NL" sz="1800" b="1">
                <a:latin typeface="Arial"/>
                <a:cs typeface="Arial"/>
              </a:rPr>
              <a:t> 27</a:t>
            </a:r>
          </a:p>
          <a:p>
            <a:pPr algn="ctr">
              <a:spcBef>
                <a:spcPct val="0"/>
              </a:spcBef>
              <a:buNone/>
            </a:pPr>
            <a:r>
              <a:rPr lang="nl-NL" altLang="nl-NL" sz="1800" b="1">
                <a:latin typeface="Arial"/>
                <a:cs typeface="Arial"/>
              </a:rPr>
              <a:t>       5613 DA </a:t>
            </a:r>
            <a:r>
              <a:rPr lang="nl-NL" altLang="nl-NL" sz="1800" b="1" err="1">
                <a:latin typeface="Arial"/>
                <a:cs typeface="Arial"/>
              </a:rPr>
              <a:t>Eindhooven</a:t>
            </a:r>
            <a:br>
              <a:rPr lang="nl-NL" altLang="nl-NL" sz="1800" b="1"/>
            </a:br>
            <a:r>
              <a:rPr lang="nl-NL" altLang="nl-NL" sz="1800" b="1">
                <a:latin typeface="Arial"/>
                <a:cs typeface="Arial"/>
              </a:rPr>
              <a:t>           </a:t>
            </a:r>
            <a:br>
              <a:rPr lang="nl-NL" altLang="nl-NL" sz="1800" b="1"/>
            </a:br>
            <a:endParaRPr lang="nl-NL" altLang="nl-NL" sz="1800"/>
          </a:p>
        </p:txBody>
      </p:sp>
      <p:sp>
        <p:nvSpPr>
          <p:cNvPr id="3088" name="Rechthoek 3">
            <a:extLst>
              <a:ext uri="{FF2B5EF4-FFF2-40B4-BE49-F238E27FC236}">
                <a16:creationId xmlns:a16="http://schemas.microsoft.com/office/drawing/2014/main" id="{FEA13A78-5064-8B1F-8E0E-B3C3A2BBB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08075" y="4017963"/>
            <a:ext cx="812958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nl-NL" altLang="nl-NL" sz="2400" b="1" u="sng">
                <a:latin typeface="Arial"/>
                <a:cs typeface="Arial"/>
              </a:rPr>
              <a:t>Eigen bijdrage</a:t>
            </a:r>
            <a:r>
              <a:rPr lang="nl-NL" altLang="nl-NL" sz="2400" b="1">
                <a:latin typeface="Arial"/>
                <a:cs typeface="Arial"/>
              </a:rPr>
              <a:t>: €5 per persoon</a:t>
            </a:r>
            <a:br>
              <a:rPr lang="nl-NL" altLang="nl-NL" sz="2400" b="1"/>
            </a:br>
            <a:r>
              <a:rPr lang="nl-NL" altLang="nl-NL" sz="2400" b="1">
                <a:latin typeface="Arial"/>
                <a:cs typeface="Arial"/>
              </a:rPr>
              <a:t>  </a:t>
            </a:r>
            <a:r>
              <a:rPr lang="en-US" altLang="nl-NL" sz="1800" err="1">
                <a:latin typeface="Arial"/>
                <a:cs typeface="Arial"/>
              </a:rPr>
              <a:t>Introducees</a:t>
            </a:r>
            <a:r>
              <a:rPr lang="en-US" altLang="nl-NL" sz="1800">
                <a:latin typeface="Arial"/>
                <a:cs typeface="Arial"/>
              </a:rPr>
              <a:t> </a:t>
            </a:r>
            <a:r>
              <a:rPr lang="en-US" altLang="nl-NL" sz="1800" err="1">
                <a:latin typeface="Arial"/>
                <a:cs typeface="Arial"/>
              </a:rPr>
              <a:t>betalen</a:t>
            </a:r>
            <a:r>
              <a:rPr lang="en-US" altLang="nl-NL" sz="1800">
                <a:latin typeface="Arial"/>
                <a:cs typeface="Arial"/>
              </a:rPr>
              <a:t> de </a:t>
            </a:r>
            <a:r>
              <a:rPr lang="en-US" altLang="nl-NL" sz="1800" err="1">
                <a:latin typeface="Arial"/>
                <a:cs typeface="Arial"/>
              </a:rPr>
              <a:t>kostprijs</a:t>
            </a:r>
            <a:r>
              <a:rPr lang="en-US" altLang="nl-NL" sz="1800">
                <a:latin typeface="Arial"/>
                <a:cs typeface="Arial"/>
              </a:rPr>
              <a:t> € 13,50 </a:t>
            </a:r>
            <a:r>
              <a:rPr lang="en-US" altLang="nl-NL" sz="1800" err="1">
                <a:latin typeface="Arial"/>
                <a:cs typeface="Arial"/>
              </a:rPr>
              <a:t>p.p</a:t>
            </a:r>
            <a:r>
              <a:rPr lang="en-US" altLang="nl-NL" sz="1800">
                <a:latin typeface="Arial"/>
                <a:cs typeface="Arial"/>
              </a:rPr>
              <a:t> </a:t>
            </a:r>
            <a:endParaRPr lang="nl-NL" altLang="nl-NL" sz="1800"/>
          </a:p>
          <a:p>
            <a:pPr algn="ctr">
              <a:spcBef>
                <a:spcPct val="0"/>
              </a:spcBef>
              <a:buNone/>
            </a:pPr>
            <a:r>
              <a:rPr lang="en-US" altLang="nl-NL" sz="1800">
                <a:latin typeface="Arial"/>
                <a:cs typeface="Arial"/>
              </a:rPr>
              <a:t>Met </a:t>
            </a:r>
            <a:r>
              <a:rPr lang="en-US" altLang="nl-NL" sz="1800" err="1">
                <a:latin typeface="Arial"/>
                <a:cs typeface="Arial"/>
              </a:rPr>
              <a:t>museumjaarkaart</a:t>
            </a:r>
            <a:r>
              <a:rPr lang="en-US" altLang="nl-NL" sz="1800">
                <a:latin typeface="Arial"/>
                <a:cs typeface="Arial"/>
              </a:rPr>
              <a:t> gratis.</a:t>
            </a:r>
            <a:br>
              <a:rPr lang="en-US" altLang="nl-NL" sz="1800"/>
            </a:br>
            <a:endParaRPr lang="nl-NL" altLang="nl-NL" sz="1800"/>
          </a:p>
        </p:txBody>
      </p:sp>
      <p:sp>
        <p:nvSpPr>
          <p:cNvPr id="3089" name="Rechthoek 4">
            <a:extLst>
              <a:ext uri="{FF2B5EF4-FFF2-40B4-BE49-F238E27FC236}">
                <a16:creationId xmlns:a16="http://schemas.microsoft.com/office/drawing/2014/main" id="{C028D224-8C76-B65C-DE58-A74D8F24E9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519738"/>
            <a:ext cx="16256000" cy="395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nl-NL" sz="2800" b="1" dirty="0">
                <a:latin typeface="Arial"/>
                <a:cs typeface="Arial"/>
              </a:rPr>
              <a:t>       ---------------------------------------------------------------------------------------------------------------------------------</a:t>
            </a:r>
            <a:br>
              <a:rPr lang="en-US" altLang="nl-NL" sz="2800" b="1" dirty="0"/>
            </a:br>
            <a:r>
              <a:rPr lang="en-US" altLang="nl-NL" sz="2800" b="1" dirty="0" err="1">
                <a:latin typeface="Arial"/>
                <a:cs typeface="Arial"/>
              </a:rPr>
              <a:t>Bezoek</a:t>
            </a:r>
            <a:r>
              <a:rPr lang="en-US" altLang="nl-NL" sz="2800" b="1" dirty="0">
                <a:latin typeface="Arial"/>
                <a:cs typeface="Arial"/>
              </a:rPr>
              <a:t> DAF Museum Eindhoven</a:t>
            </a:r>
            <a:br>
              <a:rPr lang="en-US" altLang="nl-NL" sz="2800" b="1" dirty="0"/>
            </a:br>
            <a:r>
              <a:rPr lang="en-US" altLang="nl-NL" sz="2400" b="1" dirty="0" err="1">
                <a:latin typeface="Arial"/>
                <a:cs typeface="Arial"/>
              </a:rPr>
              <a:t>Opgeven</a:t>
            </a:r>
            <a:r>
              <a:rPr lang="en-US" altLang="nl-NL" sz="2400" b="1" dirty="0">
                <a:latin typeface="Arial"/>
                <a:cs typeface="Arial"/>
              </a:rPr>
              <a:t> </a:t>
            </a:r>
            <a:r>
              <a:rPr lang="en-US" altLang="nl-NL" sz="2400" b="1" dirty="0" err="1">
                <a:latin typeface="Arial"/>
                <a:cs typeface="Arial"/>
              </a:rPr>
              <a:t>kan</a:t>
            </a:r>
            <a:r>
              <a:rPr lang="en-US" altLang="nl-NL" sz="2400" b="1" dirty="0">
                <a:latin typeface="Arial"/>
                <a:cs typeface="Arial"/>
              </a:rPr>
              <a:t> t/m </a:t>
            </a:r>
            <a:r>
              <a:rPr lang="en-US" altLang="nl-NL" sz="2400" b="1" dirty="0" err="1">
                <a:latin typeface="Arial"/>
                <a:cs typeface="Arial"/>
              </a:rPr>
              <a:t>vrijdag</a:t>
            </a:r>
            <a:r>
              <a:rPr lang="en-US" altLang="nl-NL" sz="2400" b="1" dirty="0">
                <a:latin typeface="Arial"/>
                <a:cs typeface="Arial"/>
              </a:rPr>
              <a:t> 24-10-2025 via </a:t>
            </a:r>
            <a:r>
              <a:rPr lang="en-US" altLang="nl-NL" sz="2400" b="1" dirty="0" err="1">
                <a:latin typeface="Arial"/>
                <a:cs typeface="Arial"/>
              </a:rPr>
              <a:t>mailadres</a:t>
            </a:r>
            <a:r>
              <a:rPr lang="en-US" altLang="nl-NL" sz="2400" b="1" dirty="0">
                <a:latin typeface="Arial"/>
                <a:cs typeface="Arial"/>
              </a:rPr>
              <a:t> </a:t>
            </a:r>
            <a:r>
              <a:rPr lang="en-US" altLang="nl-NL" sz="2400" b="1" u="sng" dirty="0">
                <a:latin typeface="Arial"/>
                <a:cs typeface="Arial"/>
              </a:rPr>
              <a:t>pvbrabantmidden@enexis.nl</a:t>
            </a:r>
            <a:br>
              <a:rPr lang="en-US" altLang="nl-NL" sz="2400" b="1" u="sng" dirty="0"/>
            </a:br>
            <a:endParaRPr lang="en-US" altLang="nl-NL" sz="2400" b="1" u="sng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nl-NL" sz="2400" b="1" dirty="0"/>
              <a:t>Naam…………………………………..…………………………………………………..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nl-NL" sz="2400" b="1" dirty="0">
                <a:latin typeface="Arial"/>
                <a:cs typeface="Arial"/>
              </a:rPr>
              <a:t>    </a:t>
            </a:r>
            <a:r>
              <a:rPr lang="en-US" altLang="nl-NL" sz="2400" b="1" dirty="0" err="1">
                <a:latin typeface="Arial"/>
                <a:cs typeface="Arial"/>
              </a:rPr>
              <a:t>Afdeling</a:t>
            </a:r>
            <a:r>
              <a:rPr lang="en-US" altLang="nl-NL" sz="2400" b="1" dirty="0">
                <a:latin typeface="Arial"/>
                <a:cs typeface="Arial"/>
              </a:rPr>
              <a:t>….………………………….…………………………………………………….    </a:t>
            </a:r>
            <a:br>
              <a:rPr lang="en-US" altLang="nl-NL" sz="2400" b="1" dirty="0">
                <a:latin typeface="Arial"/>
                <a:cs typeface="Arial"/>
              </a:rPr>
            </a:br>
            <a:r>
              <a:rPr lang="en-US" altLang="nl-NL" sz="2400" b="1" dirty="0">
                <a:latin typeface="Arial"/>
                <a:cs typeface="Arial"/>
              </a:rPr>
              <a:t>Aantal </a:t>
            </a:r>
            <a:r>
              <a:rPr lang="en-US" altLang="nl-NL" sz="2400" b="1" dirty="0" err="1">
                <a:latin typeface="Arial"/>
                <a:cs typeface="Arial"/>
              </a:rPr>
              <a:t>personen</a:t>
            </a:r>
            <a:r>
              <a:rPr lang="en-US" altLang="nl-NL" sz="2400" b="1" dirty="0">
                <a:latin typeface="Arial"/>
                <a:cs typeface="Arial"/>
              </a:rPr>
              <a:t>……………………………………….…………………..…………….</a:t>
            </a:r>
            <a:br>
              <a:rPr lang="en-US" altLang="nl-NL" sz="2400" b="1" dirty="0"/>
            </a:br>
            <a:r>
              <a:rPr lang="en-US" altLang="nl-NL" sz="2400" b="1" dirty="0">
                <a:latin typeface="Arial"/>
                <a:cs typeface="Arial"/>
              </a:rPr>
              <a:t>     </a:t>
            </a:r>
            <a:br>
              <a:rPr lang="en-US" altLang="nl-NL" sz="2800" b="1" dirty="0"/>
            </a:br>
            <a:r>
              <a:rPr lang="en-US" altLang="nl-NL" sz="1100" b="1" dirty="0">
                <a:latin typeface="Arial"/>
                <a:cs typeface="Arial"/>
              </a:rPr>
              <a:t>let op !!</a:t>
            </a:r>
            <a:br>
              <a:rPr lang="en-US" altLang="nl-NL" sz="1100" b="1" dirty="0"/>
            </a:br>
            <a:r>
              <a:rPr lang="en-US" altLang="nl-NL" sz="1100" b="1" dirty="0">
                <a:latin typeface="Arial"/>
                <a:cs typeface="Arial"/>
              </a:rPr>
              <a:t>Eigen </a:t>
            </a:r>
            <a:r>
              <a:rPr lang="en-US" altLang="nl-NL" sz="1100" b="1" dirty="0" err="1">
                <a:latin typeface="Arial"/>
                <a:cs typeface="Arial"/>
              </a:rPr>
              <a:t>bijdrage</a:t>
            </a:r>
            <a:r>
              <a:rPr lang="en-US" altLang="nl-NL" sz="1100" b="1" dirty="0">
                <a:latin typeface="Arial"/>
                <a:cs typeface="Arial"/>
              </a:rPr>
              <a:t> </a:t>
            </a:r>
            <a:r>
              <a:rPr lang="en-US" altLang="nl-NL" sz="1100" b="1" dirty="0" err="1">
                <a:latin typeface="Arial"/>
                <a:cs typeface="Arial"/>
              </a:rPr>
              <a:t>betalen</a:t>
            </a:r>
            <a:r>
              <a:rPr lang="en-US" altLang="nl-NL" sz="1100" b="1" dirty="0">
                <a:latin typeface="Arial"/>
                <a:cs typeface="Arial"/>
              </a:rPr>
              <a:t> per bank is </a:t>
            </a:r>
            <a:r>
              <a:rPr lang="en-US" altLang="nl-NL" sz="1100" b="1" dirty="0" err="1">
                <a:latin typeface="Arial"/>
                <a:cs typeface="Arial"/>
              </a:rPr>
              <a:t>mogelijk</a:t>
            </a:r>
            <a:r>
              <a:rPr lang="en-US" altLang="nl-NL" sz="1100" b="1" dirty="0">
                <a:latin typeface="Arial"/>
                <a:cs typeface="Arial"/>
              </a:rPr>
              <a:t> op </a:t>
            </a:r>
            <a:r>
              <a:rPr lang="en-US" altLang="nl-NL" sz="1100" b="1" dirty="0" err="1">
                <a:latin typeface="Arial"/>
                <a:cs typeface="Arial"/>
              </a:rPr>
              <a:t>rekening</a:t>
            </a:r>
            <a:r>
              <a:rPr lang="en-US" altLang="nl-NL" sz="1100" b="1" dirty="0">
                <a:latin typeface="Arial"/>
                <a:cs typeface="Arial"/>
              </a:rPr>
              <a:t> nr NL 26 RABO 0126332096 </a:t>
            </a:r>
            <a:br>
              <a:rPr lang="en-US" altLang="nl-NL" sz="1100" b="1" dirty="0"/>
            </a:br>
            <a:r>
              <a:rPr lang="en-US" altLang="nl-NL" sz="1100" b="1" dirty="0" err="1">
                <a:latin typeface="Arial"/>
                <a:cs typeface="Arial"/>
              </a:rPr>
              <a:t>tnv</a:t>
            </a:r>
            <a:r>
              <a:rPr lang="en-US" altLang="nl-NL" sz="1100" b="1" dirty="0">
                <a:latin typeface="Arial"/>
                <a:cs typeface="Arial"/>
              </a:rPr>
              <a:t> The Energy Entertainment Club te Tilburg(</a:t>
            </a:r>
            <a:r>
              <a:rPr lang="en-US" altLang="nl-NL" sz="1100" b="1" dirty="0" err="1">
                <a:latin typeface="Arial"/>
                <a:cs typeface="Arial"/>
              </a:rPr>
              <a:t>geef</a:t>
            </a:r>
            <a:r>
              <a:rPr lang="en-US" altLang="nl-NL" sz="1100" b="1" dirty="0">
                <a:latin typeface="Arial"/>
                <a:cs typeface="Arial"/>
              </a:rPr>
              <a:t> </a:t>
            </a:r>
            <a:r>
              <a:rPr lang="en-US" altLang="nl-NL" sz="1100" b="1" dirty="0" err="1">
                <a:latin typeface="Arial"/>
                <a:cs typeface="Arial"/>
              </a:rPr>
              <a:t>wel</a:t>
            </a:r>
            <a:r>
              <a:rPr lang="en-US" altLang="nl-NL" sz="1100" b="1" dirty="0">
                <a:latin typeface="Arial"/>
                <a:cs typeface="Arial"/>
              </a:rPr>
              <a:t> even </a:t>
            </a:r>
            <a:r>
              <a:rPr lang="en-US" altLang="nl-NL" sz="1100" b="1" dirty="0" err="1">
                <a:latin typeface="Arial"/>
                <a:cs typeface="Arial"/>
              </a:rPr>
              <a:t>aan</a:t>
            </a:r>
            <a:r>
              <a:rPr lang="en-US" altLang="nl-NL" sz="1100" b="1" dirty="0">
                <a:latin typeface="Arial"/>
                <a:cs typeface="Arial"/>
              </a:rPr>
              <a:t> Emma door </a:t>
            </a:r>
            <a:r>
              <a:rPr lang="en-US" altLang="nl-NL" sz="1100" b="1" dirty="0" err="1">
                <a:latin typeface="Arial"/>
                <a:cs typeface="Arial"/>
              </a:rPr>
              <a:t>dat</a:t>
            </a:r>
            <a:r>
              <a:rPr lang="en-US" altLang="nl-NL" sz="1100" b="1" dirty="0">
                <a:latin typeface="Arial"/>
                <a:cs typeface="Arial"/>
              </a:rPr>
              <a:t> je dan per bank </a:t>
            </a:r>
            <a:r>
              <a:rPr lang="en-US" altLang="nl-NL" sz="1100" b="1" dirty="0" err="1">
                <a:latin typeface="Arial"/>
                <a:cs typeface="Arial"/>
              </a:rPr>
              <a:t>betaald</a:t>
            </a:r>
            <a:r>
              <a:rPr lang="en-US" altLang="nl-NL" sz="1100" b="1" dirty="0">
                <a:latin typeface="Arial"/>
                <a:cs typeface="Arial"/>
              </a:rPr>
              <a:t>)</a:t>
            </a:r>
            <a:br>
              <a:rPr lang="en-US" altLang="nl-NL" sz="1100" b="1" dirty="0"/>
            </a:br>
            <a:endParaRPr lang="nl-NL" altLang="nl-NL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7C55CA-F7EF-2B8E-5377-2BFE857E16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26485" y="2094944"/>
            <a:ext cx="2048933" cy="10717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EBFDAB-5714-30A4-DD87-04ECEAA8A7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007" y="300915"/>
            <a:ext cx="3806002" cy="18164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225C44-A981-D223-7A5B-43E452A388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6155" y="3462717"/>
            <a:ext cx="3277305" cy="216864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ardontwerp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3.xml><?xml version="1.0" encoding="utf-8"?>
<LongProperties xmlns="http://schemas.microsoft.com/office/2006/metadata/longProperties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85B59C8-6D65-47F4-8E09-92E89A4879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FEE4D75-82F2-4BD5-825D-47816D3C7A38}">
  <ds:schemaRefs>
    <ds:schemaRef ds:uri="http://schemas.microsoft.com/office/2006/documentManagement/types"/>
    <ds:schemaRef ds:uri="http://purl.org/dc/terms/"/>
    <ds:schemaRef ds:uri="691c5d93-7406-4a48-be64-de710b50e108"/>
    <ds:schemaRef ds:uri="http://www.w3.org/XML/1998/namespace"/>
    <ds:schemaRef ds:uri="http://schemas.microsoft.com/office/infopath/2007/PartnerControls"/>
    <ds:schemaRef ds:uri="58c1c451-f9b7-4ee8-ac93-ceccce8cbe43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6495941-7A0F-4BB4-847F-AC9E67A3CF38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D21BEBAF-3E3D-4BC3-8369-958E9FF23B69}">
  <ds:schemaRefs>
    <ds:schemaRef ds:uri="58c1c451-f9b7-4ee8-ac93-ceccce8cbe43"/>
    <ds:schemaRef ds:uri="691c5d93-7406-4a48-be64-de710b50e10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191</Words>
  <Application>Microsoft Office PowerPoint</Application>
  <PresentationFormat>Aangepast</PresentationFormat>
  <Paragraphs>11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3" baseType="lpstr">
      <vt:lpstr>Arial</vt:lpstr>
      <vt:lpstr>Standaardontwerp</vt:lpstr>
      <vt:lpstr>                    Uitnodiging,       Bezoek DAF museum Eindhoven                   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Uitnodiging,       Bezoek Brouwerij Bourgognekruis.</dc:title>
  <dc:creator>jmommers</dc:creator>
  <cp:lastModifiedBy>Mommers, Julian</cp:lastModifiedBy>
  <cp:revision>3</cp:revision>
  <cp:lastPrinted>2018-02-19T06:22:18Z</cp:lastPrinted>
  <dcterms:created xsi:type="dcterms:W3CDTF">2010-09-18T14:21:07Z</dcterms:created>
  <dcterms:modified xsi:type="dcterms:W3CDTF">2025-09-19T06:04:44Z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ENEXIS\jmommers</vt:lpwstr>
  </property>
  <property fmtid="{D5CDD505-2E9C-101B-9397-08002B2CF9AE}" pid="3" name="Order">
    <vt:lpwstr>100.000000000000</vt:lpwstr>
  </property>
  <property fmtid="{D5CDD505-2E9C-101B-9397-08002B2CF9AE}" pid="4" name="display_urn:schemas-microsoft-com:office:office#Author">
    <vt:lpwstr>ENEXIS\jmommers</vt:lpwstr>
  </property>
  <property fmtid="{D5CDD505-2E9C-101B-9397-08002B2CF9AE}" pid="5" name="ContentTypeId">
    <vt:lpwstr>0x010100142010E52696904EA28E63C16B6EF857</vt:lpwstr>
  </property>
  <property fmtid="{D5CDD505-2E9C-101B-9397-08002B2CF9AE}" pid="6" name="MediaServiceImageTags">
    <vt:lpwstr/>
  </property>
</Properties>
</file>