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5C1CD-0985-FF7F-537F-56A89D29F306}" v="8" dt="2025-11-18T06:32:44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8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34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723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577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458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66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508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221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90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45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0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651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24F25-F39F-4594-93B1-F97297ED82B6}" type="datetimeFigureOut">
              <a:rPr lang="nl-NL" smtClean="0"/>
              <a:t>18-11-2025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5B8D5-2171-4F8A-B5D5-A298C48349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8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66298" y="4806246"/>
            <a:ext cx="633571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nl-NL" sz="2400" b="1" dirty="0" err="1">
                <a:latin typeface="Times New Roman"/>
                <a:cs typeface="Times New Roman"/>
              </a:rPr>
              <a:t>Speeldatum</a:t>
            </a:r>
            <a:r>
              <a:rPr lang="en-US" altLang="nl-NL" sz="2400" b="1" dirty="0">
                <a:latin typeface="Times New Roman"/>
                <a:cs typeface="Times New Roman"/>
              </a:rPr>
              <a:t>	: </a:t>
            </a:r>
            <a:r>
              <a:rPr lang="en-US" altLang="nl-NL" sz="2800" b="1" dirty="0" err="1">
                <a:latin typeface="Times New Roman"/>
                <a:cs typeface="Times New Roman"/>
              </a:rPr>
              <a:t>Maandag</a:t>
            </a:r>
            <a:r>
              <a:rPr lang="en-US" altLang="nl-NL" sz="2800" b="1" dirty="0">
                <a:latin typeface="Times New Roman"/>
                <a:cs typeface="Times New Roman"/>
              </a:rPr>
              <a:t> 15 </a:t>
            </a:r>
            <a:r>
              <a:rPr lang="en-US" altLang="nl-NL" sz="2800" b="1" dirty="0" err="1">
                <a:latin typeface="Times New Roman"/>
                <a:cs typeface="Times New Roman"/>
              </a:rPr>
              <a:t>december</a:t>
            </a:r>
            <a:r>
              <a:rPr lang="en-US" altLang="nl-NL" sz="2800" b="1" dirty="0">
                <a:latin typeface="Times New Roman"/>
                <a:cs typeface="Times New Roman"/>
              </a:rPr>
              <a:t> </a:t>
            </a:r>
            <a:endParaRPr lang="en-US" altLang="nl-NL" sz="2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 err="1">
                <a:latin typeface="Times New Roman"/>
                <a:cs typeface="Times New Roman"/>
              </a:rPr>
              <a:t>Tijd</a:t>
            </a:r>
            <a:r>
              <a:rPr lang="en-US" altLang="nl-NL" sz="2400" b="1" dirty="0">
                <a:latin typeface="Times New Roman"/>
                <a:cs typeface="Times New Roman"/>
              </a:rPr>
              <a:t>		: 19.00 </a:t>
            </a:r>
            <a:r>
              <a:rPr lang="en-US" altLang="nl-NL" sz="2400" b="1" dirty="0" err="1">
                <a:latin typeface="Times New Roman"/>
                <a:cs typeface="Times New Roman"/>
              </a:rPr>
              <a:t>uur</a:t>
            </a:r>
            <a:r>
              <a:rPr lang="en-US" altLang="nl-NL" sz="2400" b="1" dirty="0">
                <a:latin typeface="Times New Roman"/>
                <a:cs typeface="Times New Roman"/>
              </a:rPr>
              <a:t> tot 22.30 </a:t>
            </a:r>
            <a:r>
              <a:rPr lang="en-US" altLang="nl-NL" sz="2400" b="1" dirty="0" err="1">
                <a:latin typeface="Times New Roman"/>
                <a:cs typeface="Times New Roman"/>
              </a:rPr>
              <a:t>uur</a:t>
            </a:r>
            <a:endParaRPr lang="en-US" altLang="nl-NL" sz="2400" b="1" dirty="0">
              <a:latin typeface="Times New Roman"/>
              <a:cs typeface="Times New Roman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 err="1"/>
              <a:t>Locatie</a:t>
            </a:r>
            <a:r>
              <a:rPr lang="en-US" altLang="nl-NL" sz="2400" b="1" dirty="0"/>
              <a:t>       	: </a:t>
            </a:r>
            <a:r>
              <a:rPr lang="en-US" altLang="nl-NL" sz="2400" b="1" u="sng" dirty="0"/>
              <a:t>LVP </a:t>
            </a:r>
            <a:r>
              <a:rPr lang="en-US" altLang="nl-NL" sz="2400" b="1" u="sng" dirty="0" err="1"/>
              <a:t>Atlasstraat</a:t>
            </a:r>
            <a:endParaRPr lang="en-US" altLang="nl-NL" sz="24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>
                <a:latin typeface="Times New Roman"/>
                <a:cs typeface="Times New Roman"/>
              </a:rPr>
              <a:t>Kosten 	: Gratis </a:t>
            </a:r>
            <a:r>
              <a:rPr lang="en-US" altLang="nl-NL" sz="2400" b="1" dirty="0" err="1">
                <a:latin typeface="Times New Roman"/>
                <a:cs typeface="Times New Roman"/>
              </a:rPr>
              <a:t>deelname</a:t>
            </a:r>
            <a:endParaRPr lang="nl-NL" altLang="nl-NL" sz="1400" b="1" dirty="0">
              <a:latin typeface="Times New Roman"/>
              <a:cs typeface="Times New Roman"/>
            </a:endParaRPr>
          </a:p>
        </p:txBody>
      </p:sp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627203" y="4502241"/>
            <a:ext cx="10567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Hapjes</a:t>
            </a: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 rot="20345985">
            <a:off x="9264241" y="5578390"/>
            <a:ext cx="10567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Hapjes</a:t>
            </a: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 rot="454333">
            <a:off x="-1008" y="5029636"/>
            <a:ext cx="13131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Drankjes</a:t>
            </a:r>
          </a:p>
        </p:txBody>
      </p:sp>
      <p:pic>
        <p:nvPicPr>
          <p:cNvPr id="9" name="Picture 55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842">
            <a:off x="1668887" y="3671794"/>
            <a:ext cx="982663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4"/>
          <p:cNvSpPr>
            <a:spLocks noChangeArrowheads="1"/>
          </p:cNvSpPr>
          <p:nvPr/>
        </p:nvSpPr>
        <p:spPr bwMode="auto">
          <a:xfrm rot="614624">
            <a:off x="8618214" y="6270452"/>
            <a:ext cx="1385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Gluhwein</a:t>
            </a:r>
            <a:endParaRPr lang="nl-NL" altLang="nl-NL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 rot="572102">
            <a:off x="9688915" y="5049715"/>
            <a:ext cx="15235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Oliebollen</a:t>
            </a:r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 rot="21167879">
            <a:off x="10297500" y="4489182"/>
            <a:ext cx="1738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Gezelligheid</a:t>
            </a:r>
          </a:p>
        </p:txBody>
      </p:sp>
      <p:pic>
        <p:nvPicPr>
          <p:cNvPr id="13" name="Picture 49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386">
            <a:off x="10818972" y="830150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0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3775">
            <a:off x="9832477" y="6091295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1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3674">
            <a:off x="384755" y="963740"/>
            <a:ext cx="811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4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4092">
            <a:off x="9758308" y="1757890"/>
            <a:ext cx="982662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13662" y="-73899"/>
            <a:ext cx="1134702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4400" b="1" i="1" dirty="0"/>
              <a:t>KERST-KOPPEL-TAC-TIC's – OLIEBOLLEN-DARTS - TOERNOOI</a:t>
            </a:r>
            <a:endParaRPr lang="nl-NL" altLang="nl-NL" sz="4400" b="1" i="1" dirty="0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 rot="21052236">
            <a:off x="63972" y="3972516"/>
            <a:ext cx="1072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Prijzen</a:t>
            </a:r>
          </a:p>
        </p:txBody>
      </p:sp>
      <p:sp>
        <p:nvSpPr>
          <p:cNvPr id="21" name="WordArt 8"/>
          <p:cNvSpPr>
            <a:spLocks noChangeArrowheads="1" noChangeShapeType="1" noTextEdit="1"/>
          </p:cNvSpPr>
          <p:nvPr/>
        </p:nvSpPr>
        <p:spPr bwMode="auto">
          <a:xfrm>
            <a:off x="3490162" y="1186585"/>
            <a:ext cx="5040312" cy="19431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pPr algn="ctr"/>
            <a:r>
              <a:rPr lang="nl-NL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Tac-Tic's</a:t>
            </a:r>
            <a:endParaRPr lang="nl-NL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2" name="Picture 56" descr="2880384_1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4092">
            <a:off x="10975514" y="5626318"/>
            <a:ext cx="98266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2870391" y="6286239"/>
            <a:ext cx="6858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800" dirty="0"/>
          </a:p>
          <a:p>
            <a:pPr algn="ctr">
              <a:spcBef>
                <a:spcPct val="0"/>
              </a:spcBef>
              <a:buNone/>
            </a:pPr>
            <a:r>
              <a:rPr lang="en-US" altLang="nl-NL" sz="1200" dirty="0" err="1">
                <a:latin typeface="Times New Roman"/>
                <a:cs typeface="Times New Roman"/>
              </a:rPr>
              <a:t>Aanmelden</a:t>
            </a:r>
            <a:r>
              <a:rPr lang="en-US" altLang="nl-NL" sz="1200" dirty="0">
                <a:latin typeface="Times New Roman"/>
                <a:cs typeface="Times New Roman"/>
              </a:rPr>
              <a:t> tot </a:t>
            </a:r>
            <a:r>
              <a:rPr lang="en-US" altLang="nl-NL" sz="1200" dirty="0" err="1">
                <a:latin typeface="Times New Roman"/>
                <a:cs typeface="Times New Roman"/>
              </a:rPr>
              <a:t>en</a:t>
            </a:r>
            <a:r>
              <a:rPr lang="en-US" altLang="nl-NL" sz="1200" dirty="0">
                <a:latin typeface="Times New Roman"/>
                <a:cs typeface="Times New Roman"/>
              </a:rPr>
              <a:t> met </a:t>
            </a:r>
            <a:r>
              <a:rPr lang="en-US" altLang="nl-NL" sz="1200" dirty="0" err="1">
                <a:latin typeface="Times New Roman"/>
                <a:cs typeface="Times New Roman"/>
              </a:rPr>
              <a:t>uiterlijk</a:t>
            </a:r>
            <a:r>
              <a:rPr lang="en-US" altLang="nl-NL" sz="1200" dirty="0">
                <a:latin typeface="Times New Roman"/>
                <a:cs typeface="Times New Roman"/>
              </a:rPr>
              <a:t> de </a:t>
            </a:r>
            <a:r>
              <a:rPr lang="en-US" altLang="nl-NL" sz="1200" dirty="0" err="1">
                <a:latin typeface="Times New Roman"/>
                <a:cs typeface="Times New Roman"/>
              </a:rPr>
              <a:t>woensdag</a:t>
            </a:r>
            <a:r>
              <a:rPr lang="en-US" altLang="nl-NL" sz="1200" dirty="0">
                <a:latin typeface="Times New Roman"/>
                <a:cs typeface="Times New Roman"/>
              </a:rPr>
              <a:t> 10 </a:t>
            </a:r>
            <a:r>
              <a:rPr lang="en-US" altLang="nl-NL" sz="1200" dirty="0" err="1">
                <a:latin typeface="Times New Roman"/>
                <a:cs typeface="Times New Roman"/>
              </a:rPr>
              <a:t>december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200" dirty="0"/>
              <a:t> </a:t>
            </a:r>
            <a:r>
              <a:rPr lang="en-US" altLang="nl-NL" sz="1200" dirty="0" err="1"/>
              <a:t>bij</a:t>
            </a:r>
            <a:r>
              <a:rPr lang="en-US" altLang="nl-NL" sz="1200" dirty="0"/>
              <a:t> Emma Claassen  of Ger Wortel:  per email/</a:t>
            </a:r>
            <a:r>
              <a:rPr lang="en-US" altLang="nl-NL" sz="1200" dirty="0" err="1"/>
              <a:t>telefonisch</a:t>
            </a:r>
            <a:r>
              <a:rPr lang="en-US" altLang="nl-NL" sz="1200" dirty="0"/>
              <a:t> </a:t>
            </a:r>
          </a:p>
        </p:txBody>
      </p:sp>
      <p:pic>
        <p:nvPicPr>
          <p:cNvPr id="24" name="Picture 48" descr="ker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257">
            <a:off x="108057" y="6059607"/>
            <a:ext cx="8112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1" y="2964003"/>
            <a:ext cx="121302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De </a:t>
            </a:r>
            <a:r>
              <a:rPr lang="en-US" altLang="nl-NL" sz="2400" b="1" i="1" dirty="0" err="1"/>
              <a:t>koppels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worden</a:t>
            </a:r>
            <a:r>
              <a:rPr lang="en-US" altLang="nl-NL" sz="2400" b="1" i="1" dirty="0"/>
              <a:t> door de </a:t>
            </a:r>
            <a:r>
              <a:rPr lang="en-US" altLang="nl-NL" sz="2400" b="1" i="1" dirty="0" err="1"/>
              <a:t>wedstrijdleidingop</a:t>
            </a:r>
            <a:r>
              <a:rPr lang="en-US" altLang="nl-NL" sz="2400" b="1" i="1" dirty="0"/>
              <a:t> basis van de </a:t>
            </a:r>
            <a:r>
              <a:rPr lang="en-US" altLang="nl-NL" sz="2400" b="1" i="1" dirty="0" err="1"/>
              <a:t>niveau's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samengesteld</a:t>
            </a:r>
            <a:r>
              <a:rPr lang="en-US" altLang="nl-NL" sz="2400" b="1" i="1" dirty="0"/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 err="1"/>
              <a:t>Voorkeurskoppels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zijn</a:t>
            </a:r>
            <a:r>
              <a:rPr lang="en-US" altLang="nl-NL" sz="2400" b="1" i="1" dirty="0"/>
              <a:t> in </a:t>
            </a:r>
            <a:r>
              <a:rPr lang="en-US" altLang="nl-NL" sz="2400" b="1" i="1" dirty="0" err="1"/>
              <a:t>overleg</a:t>
            </a:r>
            <a:r>
              <a:rPr lang="en-US" altLang="nl-NL" sz="2400" b="1" i="1" dirty="0"/>
              <a:t> </a:t>
            </a:r>
            <a:r>
              <a:rPr lang="en-US" altLang="nl-NL" sz="2400" b="1" i="1" dirty="0" err="1"/>
              <a:t>mogelijk</a:t>
            </a:r>
            <a:endParaRPr lang="en-US" altLang="nl-NL" sz="2400" b="1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l-NL" sz="800" b="1" i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IEDEREEN KAN DUS MEEDOEN,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i="1" dirty="0"/>
              <a:t>ZELFS AL BEN JE EEN BEGINNER.</a:t>
            </a:r>
          </a:p>
        </p:txBody>
      </p:sp>
      <p:pic>
        <p:nvPicPr>
          <p:cNvPr id="1026" name="Picture 2" descr="Afbeeldingsresultaat voor dar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709" y="1654319"/>
            <a:ext cx="1509895" cy="124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dar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01" y="5375740"/>
            <a:ext cx="1412458" cy="141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arts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140" y="3388989"/>
            <a:ext cx="1481236" cy="11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2833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7376D88-8569-4B38-8741-5CC4A417C6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710850-B35B-4BAE-98DA-817362F0F7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61AF9E-0426-4394-89B2-134C42C4E0FC}">
  <ds:schemaRefs>
    <ds:schemaRef ds:uri="691c5d93-7406-4a48-be64-de710b50e108"/>
    <ds:schemaRef ds:uri="http://purl.org/dc/dcmitype/"/>
    <ds:schemaRef ds:uri="58c1c451-f9b7-4ee8-ac93-ceccce8cbe43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88</Words>
  <Application>Microsoft Office PowerPoint</Application>
  <PresentationFormat>Breedbeeld</PresentationFormat>
  <Paragraphs>21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27</cp:revision>
  <dcterms:created xsi:type="dcterms:W3CDTF">2016-11-15T15:05:51Z</dcterms:created>
  <dcterms:modified xsi:type="dcterms:W3CDTF">2025-11-18T06:33:07Z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