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4ED85F-FE55-421C-961A-DE73BA9E9900}" v="2" dt="2025-12-18T10:42:06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1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CDB82-6D55-4335-A9A9-2D38018C7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8AA34A6-FE8B-403B-B869-E1184AECC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32CB71-F930-4C38-9817-D159AA19E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BD0DE7-53A4-4437-830D-B04CA2AAE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546A97-1DDA-4BDC-9AAD-845473E6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548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7BFE68-F00E-4A6A-B59F-A5E73A806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F3C1F3-1875-4CEC-AB19-F3C25472B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AFD37E-96FE-4AF2-A990-1E827A372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06491B-D070-4D0F-9DA6-D7B1C296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CBCAE7-4100-4F2B-B62B-E69B73637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50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5E512-3D19-4949-A6BF-6C5C93767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9B9A34-FE48-4EC7-99F8-3210118AE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244C19-15F2-4268-A57C-5B95F5E5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C80421-BDB8-4E35-98CC-D818341E7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85ED1F-C701-4C66-B345-60F95AF0E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946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F1E339-AE37-410C-BDD9-F3E1F489C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EBEFEA-36E2-4CCE-9366-5AA3D509F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F4A7579-BA15-4DF1-BD3A-DB722C2E2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F437009-FD1D-4A97-9AC9-50E17674D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0C1B95-117A-4997-842F-C1EC9DF1A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1B85771-BEAA-4AF6-84D2-F41DEE7DD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99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F6137-9EA6-401B-9091-F6CBADF6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3DA7D6-4335-46BD-9E8B-3A321C6B4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697C4C3-C34C-451B-A5BA-6F4D0FD02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E2D8909-9A00-4E1A-9758-C7ECDB0F8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6CCB00A-5204-468E-9D15-C71E37C198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A2ACACB-6F6C-4055-A3C3-53BE67CED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96F3EE2-A407-4494-B699-4A0E7A90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8B89A04-B785-4DDC-A999-7E16EBB8D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21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E2C09-C4DB-4BC2-9BCF-B24A5CBB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3C2D0E6-A255-4D59-A438-0F4C6879E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1F6376-5D9C-44AE-9957-F634ACE03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769805-A969-4942-ACA1-63AE1287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2912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7BC4FF6-F898-4A9D-9A4F-66C22C2E5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ED1A730-D9F9-45F3-969B-713F0D0CE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2E57733-AA82-48D9-A380-A3C4106E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4995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9B747-7E59-4A89-A9A4-1E5B4D705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E1D920-2C9E-4F57-83F5-394071CB4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C415B1-A4B9-413F-93AC-18B7F22DA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712E310-7AD5-48E3-8939-602588BF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1F48C82-1568-4754-8AC6-09F51325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D3A0B3E-F32E-4712-9AAA-E0721CF6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839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878133-128F-4829-99AE-2D9DBB9C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AE81F3E-D7E4-4619-B30B-D706A048A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2E8A14A-7574-4878-9D44-F3EB7FAF0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4E876AB-C276-44F0-A1F0-94AD91E3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40DD25-0881-4442-B46E-DF285558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9F728C9-8CC7-4565-83CA-E084DE5A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898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0D1E5F-83D9-427E-915C-DB8745D2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E57B475-9061-4FA4-8E75-9E0A39204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136074-8EAC-4190-8835-26AFBE546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C25F83-98C3-4D52-A8ED-E9368E49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300D50-606C-4D2A-996E-521C9D9E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606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646BCF4-0566-49BA-BC10-6896EA5E17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7F7EB14-F7EC-463C-BC90-000B4C348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EE2F86-52CB-4905-B527-7A1CD9D5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9B1223-B0A6-42AE-A5D3-FD5F26EF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45DD02-DC96-4D9D-83DE-DCBAD1D2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997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4F8DF1C-9A70-4859-B050-40A86F2C0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7ACC024-3C2F-4C3A-8983-D976D9AC2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182269-E1BE-46C4-8840-8E991BCBA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E74A6-A3BA-4446-B106-D13DE48781DD}" type="datetimeFigureOut">
              <a:rPr lang="nl-NL" smtClean="0"/>
              <a:t>21-12-2025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900F18-16CE-4892-AD65-E7EF85839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0C0DA9-DDC2-4443-9D19-333FBEC14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4EE33-ECE7-46FD-8E7E-A50FD9E0C0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871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>
            <a:extLst>
              <a:ext uri="{FF2B5EF4-FFF2-40B4-BE49-F238E27FC236}">
                <a16:creationId xmlns:a16="http://schemas.microsoft.com/office/drawing/2014/main" id="{E9202EF7-0FED-4787-BC6D-8BF41594521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959877" y="641763"/>
            <a:ext cx="5554950" cy="46124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Uitnodiging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F45A9D3F-B0CF-455D-947D-448D39671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123" y="995258"/>
            <a:ext cx="68580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dirty="0"/>
              <a:t>Het Bestuur nodigt de leden uit voor de jaarlijkse Ledenvergadering van 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dirty="0"/>
              <a:t>Personeelsvereniging Enexis Tilburg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800" dirty="0"/>
              <a:t> “ENERGIE ENTERTAINMENT CLUB 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nl-NL" altLang="nl-NL" sz="2800" dirty="0"/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97EABA19-D030-47FE-8233-43ACE0707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1" y="2771145"/>
            <a:ext cx="5269396" cy="193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l-NL" altLang="nl-NL" sz="1800" dirty="0">
                <a:latin typeface="Arial"/>
                <a:cs typeface="Arial"/>
              </a:rPr>
              <a:t>Datum	  : Maandag 19 januari 2026</a:t>
            </a:r>
          </a:p>
          <a:p>
            <a:pPr>
              <a:spcBef>
                <a:spcPct val="0"/>
              </a:spcBef>
              <a:buNone/>
            </a:pPr>
            <a:r>
              <a:rPr lang="nl-NL" altLang="nl-NL" sz="1800" dirty="0">
                <a:latin typeface="Arial"/>
                <a:cs typeface="Arial"/>
              </a:rPr>
              <a:t>Aanvang	  : 16:30</a:t>
            </a:r>
          </a:p>
          <a:p>
            <a:pPr>
              <a:spcBef>
                <a:spcPct val="0"/>
              </a:spcBef>
              <a:buNone/>
            </a:pPr>
            <a:r>
              <a:rPr lang="nl-NL" altLang="nl-NL" sz="1800" dirty="0">
                <a:latin typeface="Arial"/>
                <a:cs typeface="Arial"/>
              </a:rPr>
              <a:t>Locatie	  : Bedrijfsrestaurant Enexis, </a:t>
            </a:r>
            <a:endParaRPr lang="nl-NL" altLang="nl-NL" sz="1800" dirty="0">
              <a:cs typeface="Arial"/>
            </a:endParaRPr>
          </a:p>
          <a:p>
            <a:pPr>
              <a:spcBef>
                <a:spcPct val="0"/>
              </a:spcBef>
              <a:buNone/>
            </a:pPr>
            <a:r>
              <a:rPr lang="nl-NL" altLang="nl-NL" sz="1800" dirty="0">
                <a:latin typeface="Arial"/>
                <a:cs typeface="Arial"/>
              </a:rPr>
              <a:t>              	    Atlasstraat 1, Tilburg</a:t>
            </a:r>
            <a:endParaRPr lang="nl-NL" altLang="nl-NL" sz="1800" dirty="0">
              <a:cs typeface="Arial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050" dirty="0"/>
          </a:p>
          <a:p>
            <a:pPr>
              <a:spcBef>
                <a:spcPct val="0"/>
              </a:spcBef>
              <a:buNone/>
            </a:pPr>
            <a:endParaRPr lang="nl-NL" altLang="nl-NL" sz="9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000" dirty="0">
              <a:latin typeface="Arial"/>
              <a:cs typeface="Arial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 dirty="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BB7FAFA9-7875-45C8-9859-4A89CC121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470" y="5848032"/>
            <a:ext cx="994853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1800" b="1" dirty="0">
                <a:latin typeface="Arial"/>
                <a:cs typeface="Arial"/>
              </a:rPr>
              <a:t>A</a:t>
            </a:r>
            <a:r>
              <a:rPr lang="nl-NL" altLang="nl-NL" sz="1800" dirty="0">
                <a:latin typeface="Arial"/>
                <a:cs typeface="Arial"/>
              </a:rPr>
              <a:t>genda / Jaarverslag 2025 en concept programma 2026 zijn, vanaf 15 januari, digitaal in te zien via de website van de vereniging.                    </a:t>
            </a:r>
            <a:endParaRPr lang="nl-NL" altLang="nl-NL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800" dirty="0">
                <a:solidFill>
                  <a:srgbClr val="0070C0"/>
                </a:solidFill>
              </a:rPr>
              <a:t>http://blog.seniorennet.nl/pvtilburg/</a:t>
            </a:r>
          </a:p>
        </p:txBody>
      </p:sp>
      <p:pic>
        <p:nvPicPr>
          <p:cNvPr id="9" name="Picture 13" descr="voorzittershamer_houtblok">
            <a:extLst>
              <a:ext uri="{FF2B5EF4-FFF2-40B4-BE49-F238E27FC236}">
                <a16:creationId xmlns:a16="http://schemas.microsoft.com/office/drawing/2014/main" id="{9DD15466-8B6F-4F53-B2C2-63B7E4A1F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2552"/>
            <a:ext cx="2047285" cy="170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FCB60E2B-F93D-487F-92EB-E3DF15F86A3C}"/>
              </a:ext>
            </a:extLst>
          </p:cNvPr>
          <p:cNvSpPr/>
          <p:nvPr/>
        </p:nvSpPr>
        <p:spPr>
          <a:xfrm>
            <a:off x="5418177" y="2766920"/>
            <a:ext cx="6699432" cy="203132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</a:pPr>
            <a:r>
              <a:rPr lang="nl-NL" altLang="nl-NL" b="1" dirty="0"/>
              <a:t>E</a:t>
            </a:r>
            <a:r>
              <a:rPr lang="nl-NL" altLang="nl-NL" dirty="0"/>
              <a:t>nkele belangrijke onderdelen van het overleg zullen zijn 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nl-NL" altLang="nl-NL" dirty="0"/>
              <a:t> Verslag afgelopen jaar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nl-NL" altLang="nl-NL" dirty="0"/>
              <a:t> Verslag Kascommissie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nl-NL" altLang="nl-NL" dirty="0"/>
              <a:t> Plan- en Begroting 2026</a:t>
            </a:r>
            <a:endParaRPr lang="nl-NL" altLang="nl-NL" dirty="0">
              <a:cs typeface="Calibri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nl-NL" altLang="nl-NL" dirty="0"/>
              <a:t> Bestuursverkiezing,  </a:t>
            </a:r>
          </a:p>
          <a:p>
            <a:pPr>
              <a:spcBef>
                <a:spcPct val="0"/>
              </a:spcBef>
            </a:pPr>
            <a:r>
              <a:rPr lang="nl-NL" altLang="nl-NL" dirty="0"/>
              <a:t>   - Aftredend en niet herkiesbaar	: Irene vd Kwartel</a:t>
            </a:r>
          </a:p>
          <a:p>
            <a:pPr>
              <a:spcBef>
                <a:spcPct val="0"/>
              </a:spcBef>
            </a:pPr>
            <a:r>
              <a:rPr lang="nl-NL" altLang="nl-NL" dirty="0"/>
              <a:t>   - Aspirant bestuursleden graag vooraf aanmelden bij Ger Wortel </a:t>
            </a:r>
            <a:endParaRPr lang="nl-NL" altLang="nl-NL" dirty="0">
              <a:cs typeface="Calibri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C4B704-FBAC-3043-AFA5-3AA6BB94311F}"/>
              </a:ext>
            </a:extLst>
          </p:cNvPr>
          <p:cNvSpPr/>
          <p:nvPr/>
        </p:nvSpPr>
        <p:spPr>
          <a:xfrm>
            <a:off x="1023642" y="4721330"/>
            <a:ext cx="1038207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Uw Personeelsvereniging is DRINGEND op zoek naar nieuwe extra bestuursleden</a:t>
            </a:r>
            <a:endParaRPr lang="nl-NL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12573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57A037-A33F-456D-AE6D-AB37D0772E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8AFC97-CDA6-43A8-93AC-AF3D99ED694F}">
  <ds:schemaRefs>
    <ds:schemaRef ds:uri="58c1c451-f9b7-4ee8-ac93-ceccce8cbe43"/>
    <ds:schemaRef ds:uri="http://www.w3.org/XML/1998/namespace"/>
    <ds:schemaRef ds:uri="http://purl.org/dc/dcmitype/"/>
    <ds:schemaRef ds:uri="http://schemas.microsoft.com/office/2006/documentManagement/types"/>
    <ds:schemaRef ds:uri="691c5d93-7406-4a48-be64-de710b50e108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6AA7802B-8AB3-4B53-8F96-381260999CA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139</Words>
  <Application>Microsoft Office PowerPoint</Application>
  <PresentationFormat>Breedbeeld</PresentationFormat>
  <Paragraphs>20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92</cp:revision>
  <dcterms:created xsi:type="dcterms:W3CDTF">2018-12-21T16:22:20Z</dcterms:created>
  <dcterms:modified xsi:type="dcterms:W3CDTF">2025-12-21T10:38:35Z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