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6858000" cy="9144000" type="screen4x3"/>
  <p:notesSz cx="6669088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D01043-F01B-48CA-72B8-009E2921DF6F}" v="21" dt="2025-01-07T07:45:05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2366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A000091-44B6-A6C8-74B4-97FACFE6208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C0D84B6-E89D-6021-AB11-6B89834BA80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68C644C-E369-5323-1AC0-115E931F0F3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39925" y="744538"/>
            <a:ext cx="27892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9920A741-33E1-963E-3AF1-6839D989B10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noProof="0"/>
              <a:t>Klik om de opmaakprofielen van de modeltekst te bewerken</a:t>
            </a:r>
          </a:p>
          <a:p>
            <a:pPr lvl="1"/>
            <a:r>
              <a:rPr lang="nl-NL" altLang="nl-NL" noProof="0"/>
              <a:t>Tweede niveau</a:t>
            </a:r>
          </a:p>
          <a:p>
            <a:pPr lvl="2"/>
            <a:r>
              <a:rPr lang="nl-NL" altLang="nl-NL" noProof="0"/>
              <a:t>Derde niveau</a:t>
            </a:r>
          </a:p>
          <a:p>
            <a:pPr lvl="3"/>
            <a:r>
              <a:rPr lang="nl-NL" altLang="nl-NL" noProof="0"/>
              <a:t>Vierde niveau</a:t>
            </a:r>
          </a:p>
          <a:p>
            <a:pPr lvl="4"/>
            <a:r>
              <a:rPr lang="nl-NL" alt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527BB3E-82D8-CD8D-FD46-6B3AE802CC5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02D18F60-2565-E113-5E26-916D251BFD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B15C2F2-269F-4CD6-A090-B2D43712279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2393C8E1-59C1-539A-2917-821F499577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29E3DB-6C20-4C48-892E-6F0C27E86530}" type="slidenum">
              <a:rPr lang="nl-NL" altLang="nl-NL" smtClean="0"/>
              <a:pPr/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5C7BB78B-AE4A-0D19-D5DC-965D7DDDF6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DB35E574-88A5-1957-F43E-14A141BC43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28C0A2-9E37-17D1-E98F-6FC078F9C3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544AF9-BA09-FA8D-6921-FC4CA7D576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653534-49A2-4614-8C27-CD71924D7F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9D9B6-E363-4AE5-826D-53240CD1753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0096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E9A4D6-F44B-972C-4BAD-F0B64DF840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9E29B7-1B0A-6539-3154-5FF4991310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27B807-7A54-2C43-ABE6-EBA1C197BA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E7AA8-4635-4E33-868D-18C42D35680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3665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CCD5AF-CA94-8828-E01F-E2DEA3850B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135232-92B8-632C-C062-720BF61D65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B01118-8D7D-35A4-1802-A9924978E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5B701-619E-48B9-9341-8FB88A74789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7412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3CAC77-2494-EE5B-7634-B6A42C3424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6A72BA-0FEE-FCCB-56C2-3B5B10376B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C37520-B70E-F969-EBDF-453A5C41DE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DDC1-EDC5-47F4-BE75-7583CD226CC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84000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CF4165D-5393-8532-4C9E-67B69A8EFB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6EF0C91-12B5-321E-DD13-E7B867EEB0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0CA8DD5-4300-EEAF-54F4-9889AC31C3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862A9-A86C-4281-B937-B074302F50F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9467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BEE8844-8E65-3E91-260F-6A27BBAF41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ADD9A3B-05FC-BB57-59E1-C1A2405547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D34DB73-D07C-35D1-107D-186E006599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B8AD0-EA32-4DF2-9AFE-916C7696F32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3540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D470BF2-C18C-2C2F-C765-EB5AAB0A16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34D6517-BC12-05F0-0BA2-747FBE224F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30F375-6D59-E1D3-FFE5-6AD4C9F20B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6C437-D8F7-47BF-8D6A-4DA85247E41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14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133E35-5017-0FC3-1715-FF7C00423F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385338-2027-B47C-8206-9BF95EDFEF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085A55-3B75-2C43-AEFC-34C53A967B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0A771-E9F5-424A-8F10-07446E6112C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53062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FCAE7D-4E78-5C1A-76EC-D73CBC7CD8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D83AD5-6C36-E39D-048D-2519415ACA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19FFE4-D3BD-C1D3-E399-6A3B47DC6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379BF-0518-4C08-A1EE-58628F6C7FF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6035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855C3C-C952-73A7-BB01-CE2E95D90A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4B13C3-BCBD-87CE-D726-7A4BDE6518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D2FBC0-015F-9783-9530-A80474C10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AA1DA-78A4-455C-B3FD-B55EB9D536F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2276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558BB6-C540-E3DC-1C81-673CBBD0F1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1125A7-9035-4543-9E81-FA6CA48B07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EB7FC6-07E9-E77A-0D6C-F464D556A5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B30FD-FF75-4A9B-82DB-A8C83F52AA0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8618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EA883EF-42EF-FA0E-CEDA-7C94B0145A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A98F3D6-4B57-ABB5-3D40-560E40DAC0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941567F-AC38-F459-7B36-073F32D4327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DE2D475-7F47-2D56-FF5E-980DE6F7E7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E4DF55E-18DD-508E-9056-F0860DF1E08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EF6D1D7-D93B-4758-8B3C-A0F155E47D1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>
            <a:extLst>
              <a:ext uri="{FF2B5EF4-FFF2-40B4-BE49-F238E27FC236}">
                <a16:creationId xmlns:a16="http://schemas.microsoft.com/office/drawing/2014/main" id="{77C59E81-573A-3EB2-A1F9-F61CD50B3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0825"/>
            <a:ext cx="685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800"/>
              <a:t> “ENERGIE ENTERTAINMENT CLUB “</a:t>
            </a:r>
          </a:p>
        </p:txBody>
      </p:sp>
      <p:pic>
        <p:nvPicPr>
          <p:cNvPr id="3075" name="Picture 13" descr="voorzittershamer_houtblok">
            <a:extLst>
              <a:ext uri="{FF2B5EF4-FFF2-40B4-BE49-F238E27FC236}">
                <a16:creationId xmlns:a16="http://schemas.microsoft.com/office/drawing/2014/main" id="{95CF5EC2-6E0F-A243-E191-471795996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7081838"/>
            <a:ext cx="3095625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14">
            <a:extLst>
              <a:ext uri="{FF2B5EF4-FFF2-40B4-BE49-F238E27FC236}">
                <a16:creationId xmlns:a16="http://schemas.microsoft.com/office/drawing/2014/main" id="{CB62ED40-1C67-65A3-6829-3A7A16474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48488"/>
            <a:ext cx="3711575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nl-NL" sz="1800" b="1" dirty="0">
                <a:latin typeface="Arial"/>
                <a:cs typeface="Arial"/>
              </a:rPr>
              <a:t>H</a:t>
            </a:r>
            <a:r>
              <a:rPr lang="nl-NL" altLang="nl-NL" sz="1800" dirty="0">
                <a:latin typeface="Arial"/>
                <a:cs typeface="Arial"/>
              </a:rPr>
              <a:t>et Bestuur: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nl-NL" altLang="nl-NL" sz="1800" dirty="0">
                <a:latin typeface="Arial"/>
                <a:cs typeface="Arial"/>
              </a:rPr>
              <a:t> G. Wortel	Voorzitter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nl-NL" altLang="nl-NL" sz="1800" dirty="0">
                <a:latin typeface="Arial"/>
                <a:cs typeface="Arial"/>
              </a:rPr>
              <a:t> J. Mommers	Secretaris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nl-NL" altLang="nl-NL" sz="1800" dirty="0">
                <a:latin typeface="Arial"/>
                <a:cs typeface="Arial"/>
              </a:rPr>
              <a:t> M. Verhaegen	Penningmeester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nl-NL" altLang="nl-NL" sz="1800" dirty="0">
                <a:latin typeface="Arial"/>
                <a:cs typeface="Arial"/>
              </a:rPr>
              <a:t> A. Voogt	Lid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nl-NL" altLang="nl-NL" sz="1800" dirty="0">
                <a:latin typeface="Arial"/>
                <a:cs typeface="Arial"/>
              </a:rPr>
              <a:t> I. </a:t>
            </a:r>
            <a:r>
              <a:rPr lang="nl-NL" altLang="nl-NL" sz="1800" dirty="0" err="1">
                <a:latin typeface="Arial"/>
                <a:cs typeface="Arial"/>
              </a:rPr>
              <a:t>vd</a:t>
            </a:r>
            <a:r>
              <a:rPr lang="nl-NL" altLang="nl-NL" sz="1800" dirty="0">
                <a:latin typeface="Arial"/>
                <a:cs typeface="Arial"/>
              </a:rPr>
              <a:t> Kwartel	Lid</a:t>
            </a:r>
          </a:p>
        </p:txBody>
      </p:sp>
      <p:sp>
        <p:nvSpPr>
          <p:cNvPr id="3077" name="Text Box 15">
            <a:extLst>
              <a:ext uri="{FF2B5EF4-FFF2-40B4-BE49-F238E27FC236}">
                <a16:creationId xmlns:a16="http://schemas.microsoft.com/office/drawing/2014/main" id="{C6249082-8DCA-2C8E-D587-FB645F593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025" y="1258888"/>
            <a:ext cx="6602975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nl-NL" sz="3200" dirty="0">
                <a:latin typeface="Arial"/>
                <a:cs typeface="Arial"/>
              </a:rPr>
              <a:t>Agenda Jaarvergadering</a:t>
            </a:r>
          </a:p>
          <a:p>
            <a:pPr eaLnBrk="1" hangingPunct="1"/>
            <a:endParaRPr lang="nl-NL" altLang="nl-NL" sz="3200" dirty="0"/>
          </a:p>
          <a:p>
            <a:pPr eaLnBrk="1" hangingPunct="1"/>
            <a:r>
              <a:rPr lang="nl-NL" altLang="nl-NL" sz="2000" dirty="0">
                <a:latin typeface="Arial"/>
                <a:cs typeface="Arial"/>
              </a:rPr>
              <a:t>Datum           : 19 januari 2026</a:t>
            </a:r>
          </a:p>
          <a:p>
            <a:pPr eaLnBrk="1" hangingPunct="1"/>
            <a:r>
              <a:rPr lang="nl-NL" altLang="nl-NL" sz="2000" dirty="0">
                <a:latin typeface="Arial"/>
                <a:cs typeface="Arial"/>
              </a:rPr>
              <a:t>Aanvang       : 16:30</a:t>
            </a:r>
          </a:p>
          <a:p>
            <a:pPr eaLnBrk="1" hangingPunct="1"/>
            <a:r>
              <a:rPr lang="nl-NL" altLang="nl-NL" sz="2000" dirty="0">
                <a:latin typeface="Arial"/>
                <a:cs typeface="Arial"/>
              </a:rPr>
              <a:t>Locatie          : Bedrijfsrestaurant, </a:t>
            </a:r>
            <a:endParaRPr lang="nl-NL" altLang="nl-NL" sz="2000" dirty="0">
              <a:cs typeface="Arial"/>
            </a:endParaRPr>
          </a:p>
          <a:p>
            <a:r>
              <a:rPr lang="nl-NL" altLang="nl-NL" sz="2000" dirty="0">
                <a:latin typeface="Arial"/>
                <a:cs typeface="Arial"/>
              </a:rPr>
              <a:t>                         Atlasstraat 1, Tilburg</a:t>
            </a:r>
            <a:endParaRPr lang="nl-NL" altLang="nl-NL" sz="2000" dirty="0">
              <a:cs typeface="Arial"/>
            </a:endParaRP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Opening</a:t>
            </a: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Goedkeuring notulen vorige vergadering</a:t>
            </a: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Mededelingen van de Voorzitter</a:t>
            </a: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Verslag Kascontrole</a:t>
            </a: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Goedkeuring financieel jaarverslag 2025</a:t>
            </a:r>
            <a:endParaRPr lang="nl-NL" altLang="nl-NL" sz="2000" dirty="0">
              <a:cs typeface="Arial"/>
            </a:endParaRP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Bestuursverkiezing</a:t>
            </a: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Contributie 2026</a:t>
            </a:r>
            <a:endParaRPr lang="nl-NL" altLang="nl-NL" sz="2000" dirty="0">
              <a:cs typeface="Arial"/>
            </a:endParaRP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Instelling Kascommissie 2026</a:t>
            </a:r>
            <a:endParaRPr lang="nl-NL" altLang="nl-NL" sz="2000" dirty="0">
              <a:cs typeface="Arial"/>
            </a:endParaRP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Goedkeuring programma en begroting 2026</a:t>
            </a:r>
            <a:endParaRPr lang="nl-NL" altLang="nl-NL" sz="2000" dirty="0">
              <a:cs typeface="Arial"/>
            </a:endParaRPr>
          </a:p>
          <a:p>
            <a:pPr eaLnBrk="1" hangingPunct="1">
              <a:buFontTx/>
              <a:buAutoNum type="arabicPeriod"/>
            </a:pPr>
            <a:r>
              <a:rPr lang="nl-NL" altLang="nl-NL" sz="2000" dirty="0">
                <a:latin typeface="Arial"/>
                <a:cs typeface="Arial"/>
              </a:rPr>
              <a:t>Rondvraag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13B0FA-81D5-408A-A9A0-83A74A7A62B3}">
  <ds:schemaRefs>
    <ds:schemaRef ds:uri="691c5d93-7406-4a48-be64-de710b50e108"/>
    <ds:schemaRef ds:uri="http://schemas.microsoft.com/office/2006/documentManagement/types"/>
    <ds:schemaRef ds:uri="http://schemas.microsoft.com/office/2006/metadata/properties"/>
    <ds:schemaRef ds:uri="58c1c451-f9b7-4ee8-ac93-ceccce8cbe43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FAC537C-E940-4428-BB49-790C683324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03D5F85-C054-494F-8500-97795629055D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5A88D090-C067-486A-9C48-FC33DB9FD89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87</Words>
  <Application>Microsoft Office PowerPoint</Application>
  <PresentationFormat>Diavoorstelling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PowerPoint-presentatie</vt:lpstr>
    </vt:vector>
  </TitlesOfParts>
  <Company>Essent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gwortel</dc:creator>
  <cp:lastModifiedBy>Mommers, Julian</cp:lastModifiedBy>
  <cp:revision>42</cp:revision>
  <cp:lastPrinted>2019-01-24T12:11:41Z</cp:lastPrinted>
  <dcterms:created xsi:type="dcterms:W3CDTF">2011-01-03T09:33:40Z</dcterms:created>
  <dcterms:modified xsi:type="dcterms:W3CDTF">2025-12-23T06:22:16Z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