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7F10D-4BB2-7F30-944E-F97F4B07AA1C}" v="74" dt="2026-01-09T10:42:09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 26 </a:t>
            </a:r>
            <a:r>
              <a:rPr lang="en-US" altLang="nl-NL" sz="2800" b="1" dirty="0" err="1">
                <a:latin typeface="Times New Roman"/>
                <a:cs typeface="Times New Roman"/>
              </a:rPr>
              <a:t>januari</a:t>
            </a:r>
            <a:r>
              <a:rPr lang="en-US" altLang="nl-NL" sz="2800" b="1" dirty="0">
                <a:latin typeface="Times New Roman"/>
                <a:cs typeface="Times New Roman"/>
              </a:rPr>
              <a:t> 2026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dirty="0">
                <a:ea typeface="Calibri" panose="020F0502020204030204"/>
                <a:cs typeface="Calibri"/>
              </a:rPr>
              <a:t>23-02,  23-03, 13-04, 18-05, 15-06, 13-07</a:t>
            </a: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206EBF-1564-4BB1-87BC-D01F1FBF79D0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58c1c451-f9b7-4ee8-ac93-ceccce8cbe43"/>
    <ds:schemaRef ds:uri="http://schemas.openxmlformats.org/package/2006/metadata/core-properties"/>
    <ds:schemaRef ds:uri="691c5d93-7406-4a48-be64-de710b50e10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C80546-020B-401E-BA73-7ECF1A6E31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109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126</cp:revision>
  <dcterms:created xsi:type="dcterms:W3CDTF">2016-12-23T16:15:24Z</dcterms:created>
  <dcterms:modified xsi:type="dcterms:W3CDTF">2026-01-09T10:59:35Z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