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144000" type="screen4x3"/>
  <p:notesSz cx="6662738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236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36750" y="744538"/>
            <a:ext cx="27892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26EF87-9EAB-44D5-90FE-76B0591D1A0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7667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8F98122-0F41-49F1-A508-E530F8825891}" type="slidenum">
              <a:rPr lang="nl-NL" altLang="nl-NL" smtClean="0"/>
              <a:pPr eaLnBrk="1" hangingPunct="1"/>
              <a:t>1</a:t>
            </a:fld>
            <a:endParaRPr lang="nl-NL" altLang="nl-NL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3B93B-8F0A-49EB-8C7A-F7BF21592C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2035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84A34-DDB8-4B87-A7CC-EA2CCA426F4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62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E8BBB-2636-4F70-8211-C805AA6999C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67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90E98-43BA-4817-A21C-80193225B60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90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EAC1D-79ED-4E8E-8884-81CA484F953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318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08DA7-FE66-4CD8-9E68-DB007CF2270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229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19626-641D-4459-A89D-206409D9275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289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AB0A6-208E-4809-8473-54CE8B3ED88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03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E2040-1D00-4C46-BF1B-CCA686196A8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077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017A2-D3D1-4FD6-B16A-13FFAE259D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95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DC312-CBA0-4ECE-A73F-0AD799638AE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111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FFDFF36-FB29-4C6D-979D-3D686538F5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63688"/>
            <a:ext cx="6626225" cy="7200800"/>
          </a:xfrm>
        </p:spPr>
        <p:txBody>
          <a:bodyPr/>
          <a:lstStyle/>
          <a:p>
            <a:pPr algn="l" eaLnBrk="1" hangingPunct="1"/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r>
              <a:rPr lang="en-US" altLang="nl-NL" sz="2000" dirty="0"/>
              <a:t>		       </a:t>
            </a:r>
            <a:r>
              <a:rPr lang="en-US" altLang="nl-NL" sz="2400" b="1" dirty="0" err="1"/>
              <a:t>Uitnodiging</a:t>
            </a:r>
            <a:br>
              <a:rPr lang="en-US" altLang="nl-NL" sz="2000" b="1" dirty="0"/>
            </a:br>
            <a:r>
              <a:rPr lang="en-US" altLang="nl-NL" sz="2000" b="1" dirty="0"/>
              <a:t>	</a:t>
            </a:r>
            <a:r>
              <a:rPr lang="en-US" altLang="nl-NL" sz="2800" b="1" u="sng" dirty="0" err="1"/>
              <a:t>Introductieles</a:t>
            </a:r>
            <a:r>
              <a:rPr lang="en-US" altLang="nl-NL" sz="2800" b="1" u="sng" dirty="0"/>
              <a:t> </a:t>
            </a:r>
            <a:r>
              <a:rPr lang="en-US" altLang="nl-NL" sz="2800" b="1" u="sng" dirty="0" err="1"/>
              <a:t>Klimmen</a:t>
            </a:r>
            <a:r>
              <a:rPr lang="en-US" altLang="nl-NL" sz="2800" b="1" u="sng" dirty="0"/>
              <a:t>/Boulder</a:t>
            </a:r>
            <a:br>
              <a:rPr lang="en-US" altLang="nl-NL" sz="3200" b="1" u="sng" dirty="0"/>
            </a:br>
            <a:br>
              <a:rPr lang="en-US" altLang="nl-NL" sz="3200" b="1" u="sng" dirty="0"/>
            </a:br>
            <a:r>
              <a:rPr lang="nl-NL" altLang="nl-NL" sz="1800" b="1" dirty="0"/>
              <a:t>Wanneer: 	zaterdag 28 februari 2026</a:t>
            </a:r>
            <a:br>
              <a:rPr lang="nl-NL" altLang="nl-NL" sz="1800" b="1" dirty="0"/>
            </a:br>
            <a:r>
              <a:rPr lang="nl-NL" altLang="nl-NL" sz="1800" b="1" dirty="0"/>
              <a:t>Hoe laat: 	vanaf 13.00 uur tot 18.00 uur.</a:t>
            </a:r>
            <a:br>
              <a:rPr lang="nl-NL" altLang="nl-NL" sz="1800" b="1" dirty="0"/>
            </a:br>
            <a:r>
              <a:rPr lang="nl-NL" altLang="nl-NL" sz="1400" b="1" dirty="0"/>
              <a:t>                                 (van 13.00-14.00 les daarna vrij klimmen)</a:t>
            </a:r>
            <a:br>
              <a:rPr lang="nl-NL" altLang="nl-NL" sz="1400" b="1" dirty="0"/>
            </a:br>
            <a:r>
              <a:rPr lang="nl-NL" altLang="nl-NL" sz="1800" b="1" dirty="0"/>
              <a:t>Voor wie: 	leden met partner en thuiswonende 			kinderen (min leeftijd 8 jaar)</a:t>
            </a:r>
            <a:br>
              <a:rPr lang="nl-NL" altLang="nl-NL" sz="1800" b="1" dirty="0"/>
            </a:br>
            <a:r>
              <a:rPr lang="nl-NL" altLang="nl-NL" sz="1400" b="1" dirty="0"/>
              <a:t>             (kinderen 8 t/m 11 alleen onder continu begeleiding van een ouder ,     </a:t>
            </a:r>
            <a:br>
              <a:rPr lang="nl-NL" altLang="nl-NL" sz="1400" b="1" dirty="0"/>
            </a:br>
            <a:r>
              <a:rPr lang="nl-NL" altLang="nl-NL" sz="1400" b="1" dirty="0"/>
              <a:t>                    kinderen 12 t/m 17 jaar alleen met een ouderverklaring)</a:t>
            </a:r>
            <a:br>
              <a:rPr lang="nl-NL" altLang="nl-NL" sz="1400" b="1" dirty="0"/>
            </a:br>
            <a:br>
              <a:rPr lang="nl-NL" altLang="nl-NL" sz="1800" b="1" dirty="0"/>
            </a:br>
            <a:r>
              <a:rPr lang="nl-NL" altLang="nl-NL" sz="1800" b="1" dirty="0"/>
              <a:t>Waar: 		Boulder centrum Tilburg</a:t>
            </a:r>
            <a:br>
              <a:rPr lang="nl-NL" altLang="nl-NL" sz="1800" b="1" dirty="0"/>
            </a:br>
            <a:r>
              <a:rPr lang="nl-NL" altLang="nl-NL" sz="1800" b="1" dirty="0"/>
              <a:t>               	Jules Verneweg 9</a:t>
            </a:r>
            <a:br>
              <a:rPr lang="nl-NL" altLang="nl-NL" sz="1800" b="1" dirty="0"/>
            </a:br>
            <a:r>
              <a:rPr lang="nl-NL" altLang="nl-NL" sz="1800" b="1" dirty="0"/>
              <a:t>           		5015 BD Tilburg</a:t>
            </a:r>
            <a:br>
              <a:rPr lang="nl-NL" altLang="nl-NL" sz="1800" b="1" dirty="0"/>
            </a:br>
            <a:br>
              <a:rPr lang="nl-NL" altLang="nl-NL" sz="1800" b="1" dirty="0"/>
            </a:br>
            <a:r>
              <a:rPr lang="nl-NL" altLang="nl-NL" sz="1800" b="1" dirty="0"/>
              <a:t>	</a:t>
            </a:r>
            <a:r>
              <a:rPr lang="nl-NL" altLang="nl-NL" sz="1800" b="1" u="sng" dirty="0"/>
              <a:t>Eigen bijdrage</a:t>
            </a:r>
            <a:r>
              <a:rPr lang="nl-NL" altLang="nl-NL" sz="1800" b="1" dirty="0"/>
              <a:t>: €7,50 per persoon</a:t>
            </a:r>
            <a:br>
              <a:rPr lang="nl-NL" altLang="nl-NL" sz="1800" b="1" dirty="0"/>
            </a:br>
            <a:r>
              <a:rPr lang="nl-NL" altLang="nl-NL" sz="1800" b="1" dirty="0"/>
              <a:t>           	</a:t>
            </a:r>
            <a:r>
              <a:rPr lang="en-US" altLang="nl-NL" sz="1400" dirty="0" err="1"/>
              <a:t>Introducees</a:t>
            </a:r>
            <a:r>
              <a:rPr lang="en-US" altLang="nl-NL" sz="1400" dirty="0"/>
              <a:t> </a:t>
            </a:r>
            <a:r>
              <a:rPr lang="en-US" altLang="nl-NL" sz="1400" dirty="0" err="1"/>
              <a:t>betalen</a:t>
            </a:r>
            <a:r>
              <a:rPr lang="en-US" altLang="nl-NL" sz="1400" dirty="0"/>
              <a:t> de </a:t>
            </a:r>
            <a:r>
              <a:rPr lang="en-US" altLang="nl-NL" sz="1400" dirty="0" err="1"/>
              <a:t>kostprijs</a:t>
            </a:r>
            <a:r>
              <a:rPr lang="en-US" altLang="nl-NL" sz="1400" dirty="0"/>
              <a:t>  € 25 </a:t>
            </a:r>
            <a:r>
              <a:rPr lang="en-US" altLang="nl-NL" sz="1400" dirty="0" err="1"/>
              <a:t>p.p</a:t>
            </a:r>
            <a:r>
              <a:rPr lang="en-US" altLang="nl-NL" sz="1400" dirty="0"/>
              <a:t> </a:t>
            </a:r>
            <a:br>
              <a:rPr lang="en-US" altLang="nl-NL" sz="1400" dirty="0"/>
            </a:br>
            <a:r>
              <a:rPr lang="en-US" altLang="nl-NL" sz="1400" dirty="0"/>
              <a:t>             </a:t>
            </a:r>
            <a:br>
              <a:rPr lang="en-US" altLang="nl-NL" sz="1400" dirty="0"/>
            </a:br>
            <a:br>
              <a:rPr lang="en-US" altLang="nl-NL" sz="1400" dirty="0"/>
            </a:br>
            <a:br>
              <a:rPr lang="en-US" altLang="nl-NL" sz="1400" dirty="0"/>
            </a:br>
            <a:r>
              <a:rPr lang="en-US" altLang="nl-NL" sz="2000" b="1" dirty="0"/>
              <a:t>-------------------------------------------------------------------------</a:t>
            </a:r>
            <a:br>
              <a:rPr lang="en-US" altLang="nl-NL" sz="2000" b="1" dirty="0"/>
            </a:br>
            <a:r>
              <a:rPr lang="en-US" altLang="nl-NL" sz="1600" b="1" dirty="0" err="1"/>
              <a:t>Opgeven</a:t>
            </a:r>
            <a:r>
              <a:rPr lang="en-US" altLang="nl-NL" sz="1600" b="1" dirty="0"/>
              <a:t> </a:t>
            </a:r>
            <a:r>
              <a:rPr lang="en-US" altLang="nl-NL" sz="1600" b="1" dirty="0" err="1"/>
              <a:t>kan</a:t>
            </a:r>
            <a:r>
              <a:rPr lang="en-US" altLang="nl-NL" sz="1600" b="1" dirty="0"/>
              <a:t> t/m 13 </a:t>
            </a:r>
            <a:r>
              <a:rPr lang="en-US" altLang="nl-NL" sz="1600" b="1" dirty="0" err="1"/>
              <a:t>feb</a:t>
            </a:r>
            <a:r>
              <a:rPr lang="en-US" altLang="nl-NL" sz="1600" b="1" dirty="0"/>
              <a:t> via mail </a:t>
            </a:r>
            <a:r>
              <a:rPr lang="en-US" altLang="nl-NL" sz="1600" b="1" u="sng" dirty="0"/>
              <a:t>pvbrabantmidden@enexis.nl</a:t>
            </a:r>
            <a:br>
              <a:rPr lang="en-US" altLang="nl-NL" sz="1400" b="1" dirty="0"/>
            </a:br>
            <a:r>
              <a:rPr lang="en-US" altLang="nl-NL" sz="1400" b="1" dirty="0"/>
              <a:t> 	Naam…………………………………..……………………………………	</a:t>
            </a:r>
            <a:r>
              <a:rPr lang="en-US" altLang="nl-NL" sz="1400" b="1" dirty="0" err="1"/>
              <a:t>Afdeling</a:t>
            </a:r>
            <a:r>
              <a:rPr lang="en-US" altLang="nl-NL" sz="1400" b="1" dirty="0"/>
              <a:t>….………………………….………………………………………    </a:t>
            </a:r>
            <a:br>
              <a:rPr lang="en-US" altLang="nl-NL" sz="1400" b="1" dirty="0"/>
            </a:br>
            <a:r>
              <a:rPr lang="en-US" altLang="nl-NL" sz="1400" b="1" dirty="0"/>
              <a:t>	Aantal </a:t>
            </a:r>
            <a:r>
              <a:rPr lang="en-US" altLang="nl-NL" sz="1400" b="1" dirty="0" err="1"/>
              <a:t>personen</a:t>
            </a:r>
            <a:r>
              <a:rPr lang="en-US" altLang="nl-NL" sz="1400" b="1" dirty="0"/>
              <a:t> ………………</a:t>
            </a:r>
            <a:br>
              <a:rPr lang="en-US" altLang="nl-NL" sz="1400" b="1" dirty="0"/>
            </a:br>
            <a:r>
              <a:rPr lang="en-US" altLang="nl-NL" sz="1400" b="1" dirty="0"/>
              <a:t>         </a:t>
            </a:r>
            <a:br>
              <a:rPr lang="en-US" altLang="nl-NL" sz="2000" b="1" dirty="0"/>
            </a:br>
            <a:r>
              <a:rPr lang="nl-NL" altLang="nl-NL" sz="1000" dirty="0"/>
              <a:t>Eigen bijdrage betalen per bank is mogelijk op : </a:t>
            </a:r>
            <a:br>
              <a:rPr lang="nl-NL" altLang="nl-NL" sz="1000" dirty="0"/>
            </a:br>
            <a:r>
              <a:rPr lang="nl-NL" altLang="nl-NL" sz="1000" dirty="0"/>
              <a:t>Rekening:   NL26 RABO 0126 3320 96  	t.n.v. The Energie Entertainment Club</a:t>
            </a:r>
            <a:br>
              <a:rPr lang="nl-NL" altLang="nl-NL" sz="1000" dirty="0"/>
            </a:br>
            <a:r>
              <a:rPr lang="nl-NL" altLang="nl-NL" sz="1000" i="1" dirty="0"/>
              <a:t>Geef wel even door dat je per bank betaald hebt.</a:t>
            </a:r>
            <a:br>
              <a:rPr lang="nl-NL" altLang="nl-NL" sz="1000" i="1" dirty="0"/>
            </a:br>
            <a:br>
              <a:rPr lang="en-US" altLang="nl-NL" sz="1000" b="1" dirty="0"/>
            </a:br>
            <a:br>
              <a:rPr lang="en-US" altLang="nl-NL" sz="2000" b="1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endParaRPr lang="nl-NL" altLang="nl-NL" sz="2000" dirty="0"/>
          </a:p>
        </p:txBody>
      </p:sp>
      <p:sp>
        <p:nvSpPr>
          <p:cNvPr id="2052" name="AutoShape 8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3" name="AutoShape 10" descr="2Q=="/>
          <p:cNvSpPr>
            <a:spLocks noChangeAspect="1" noChangeArrowheads="1"/>
          </p:cNvSpPr>
          <p:nvPr/>
        </p:nvSpPr>
        <p:spPr bwMode="auto">
          <a:xfrm>
            <a:off x="155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4" name="AutoShape 14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5" name="AutoShape 16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6" name="AutoShape 18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7" name="AutoShape 20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8" name="AutoShape 22" descr="9k="/>
          <p:cNvSpPr>
            <a:spLocks noChangeAspect="1" noChangeArrowheads="1"/>
          </p:cNvSpPr>
          <p:nvPr/>
        </p:nvSpPr>
        <p:spPr bwMode="auto">
          <a:xfrm>
            <a:off x="155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59" name="AutoShape 24" descr="9k="/>
          <p:cNvSpPr>
            <a:spLocks noChangeAspect="1" noChangeArrowheads="1"/>
          </p:cNvSpPr>
          <p:nvPr/>
        </p:nvSpPr>
        <p:spPr bwMode="auto">
          <a:xfrm>
            <a:off x="2852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60" name="AutoShape 29" descr="9k="/>
          <p:cNvSpPr>
            <a:spLocks noChangeAspect="1" noChangeArrowheads="1"/>
          </p:cNvSpPr>
          <p:nvPr/>
        </p:nvSpPr>
        <p:spPr bwMode="auto">
          <a:xfrm>
            <a:off x="188913" y="0"/>
            <a:ext cx="6408439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l-NL" alt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D7BEC14-B6FD-0836-A02E-DFFDBB435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48" y="97803"/>
            <a:ext cx="2592090" cy="145995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3572C3E-C4F2-880F-282B-9F9F0B0D1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160" y="4716016"/>
            <a:ext cx="1440160" cy="2559169"/>
          </a:xfrm>
          <a:prstGeom prst="rect">
            <a:avLst/>
          </a:prstGeom>
        </p:spPr>
      </p:pic>
      <p:pic>
        <p:nvPicPr>
          <p:cNvPr id="6" name="Afbeelding 5" descr="Afbeelding met Lettertype, Graphics, logo, schermopname&#10;&#10;Door AI gegenereerde inhoud is mogelijk onjuist.">
            <a:extLst>
              <a:ext uri="{FF2B5EF4-FFF2-40B4-BE49-F238E27FC236}">
                <a16:creationId xmlns:a16="http://schemas.microsoft.com/office/drawing/2014/main" id="{1D21CB52-7F69-C44D-CEBC-204883FC2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41" y="461989"/>
            <a:ext cx="2758679" cy="7315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6" ma:contentTypeDescription="Create a new document." ma:contentTypeScope="" ma:versionID="ce089a1d3779f2660f7a4cf6ff63356f">
  <xsd:schema xmlns:xsd="http://www.w3.org/2001/XMLSchema" xmlns:xs="http://www.w3.org/2001/XMLSchema" xmlns:p="http://schemas.microsoft.com/office/2006/metadata/properties" xmlns:ns2="58c1c451-f9b7-4ee8-ac93-ceccce8cbe43" xmlns:ns3="691c5d93-7406-4a48-be64-de710b50e108" targetNamespace="http://schemas.microsoft.com/office/2006/metadata/properties" ma:root="true" ma:fieldsID="7a21e07b89b7bab88d1580c1e31724d7" ns2:_="" ns3:_="">
    <xsd:import namespace="58c1c451-f9b7-4ee8-ac93-ceccce8cbe43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F7A191-C1F7-4840-9C55-1DA897B0ACD3}">
  <ds:schemaRefs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691c5d93-7406-4a48-be64-de710b50e108"/>
    <ds:schemaRef ds:uri="http://schemas.microsoft.com/office/2006/documentManagement/types"/>
    <ds:schemaRef ds:uri="http://purl.org/dc/terms/"/>
    <ds:schemaRef ds:uri="http://schemas.microsoft.com/office/infopath/2007/PartnerControls"/>
    <ds:schemaRef ds:uri="58c1c451-f9b7-4ee8-ac93-ceccce8cbe43"/>
  </ds:schemaRefs>
</ds:datastoreItem>
</file>

<file path=customXml/itemProps2.xml><?xml version="1.0" encoding="utf-8"?>
<ds:datastoreItem xmlns:ds="http://schemas.openxmlformats.org/officeDocument/2006/customXml" ds:itemID="{E11A0620-936A-4D48-8E19-B91ACDFF99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119719-D7CA-4C9D-A97E-7D887F54E0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247</Words>
  <Application>Microsoft Office PowerPoint</Application>
  <PresentationFormat>Diavoorstelling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      Uitnodiging  Introductieles Klimmen/Boulder  Wanneer:  zaterdag 28 februari 2026 Hoe laat:  vanaf 13.00 uur tot 18.00 uur.                                  (van 13.00-14.00 les daarna vrij klimmen) Voor wie:  leden met partner en thuiswonende    kinderen (min leeftijd 8 jaar)              (kinderen 8 t/m 11 alleen onder continu begeleiding van een ouder ,                          kinderen 12 t/m 17 jaar alleen met een ouderverklaring)  Waar:   Boulder centrum Tilburg                 Jules Verneweg 9              5015 BD Tilburg   Eigen bijdrage: €7,50 per persoon             Introducees betalen de kostprijs  € 25 p.p                  ------------------------------------------------------------------------- Opgeven kan t/m 13 feb via mail pvbrabantmidden@enexis.nl   Naam…………………………………..…………………………………… Afdeling….………………………….………………………………………      Aantal personen ………………           Eigen bijdrage betalen per bank is mogelijk op :  Rekening:   NL26 RABO 0126 3320 96   t.n.v. The Energie Entertainment Club Geef wel even door dat je per bank betaald hebt.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Bowlen met steengrillen.  Arrangement bestaat uit 1 uur bowlen met aansluitend onbeperkt steengrillen. Drank is voor eigen rekening. Wanneer : vrijdag 10 december Hoe laat :  18.30 aanwezig                 19.00 t/m 20.00 uur bowlen                  20.00</dc:title>
  <dc:creator>jmommers</dc:creator>
  <cp:lastModifiedBy>Mommers, Julian</cp:lastModifiedBy>
  <cp:revision>33</cp:revision>
  <cp:lastPrinted>2015-03-04T11:47:04Z</cp:lastPrinted>
  <dcterms:created xsi:type="dcterms:W3CDTF">2010-09-18T14:21:07Z</dcterms:created>
  <dcterms:modified xsi:type="dcterms:W3CDTF">2026-01-22T12:58:35Z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</Properties>
</file>