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7"/>
  </p:notesMasterIdLst>
  <p:sldIdLst>
    <p:sldId id="256" r:id="rId6"/>
  </p:sldIdLst>
  <p:sldSz cx="16256000" cy="9144000"/>
  <p:notesSz cx="6669088" cy="9926638"/>
  <p:defaultTextStyle>
    <a:defPPr>
      <a:defRPr lang="nl-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5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95D62B-7D29-5A5E-8DBD-8F61862F47DA}" v="62" dt="2026-01-21T12:08:58.5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120" autoAdjust="0"/>
    <p:restoredTop sz="94660"/>
  </p:normalViewPr>
  <p:slideViewPr>
    <p:cSldViewPr>
      <p:cViewPr varScale="1">
        <p:scale>
          <a:sx n="68" d="100"/>
          <a:sy n="68" d="100"/>
        </p:scale>
        <p:origin x="854" y="67"/>
      </p:cViewPr>
      <p:guideLst>
        <p:guide orient="horz" pos="2880"/>
        <p:guide pos="5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518CBA1D-5486-1C91-BCFF-E45399D07FF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7250C507-9701-5188-07CB-86270071B2B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776663" y="0"/>
            <a:ext cx="2890837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47CF1C0D-5761-4E01-C746-BB952DE5C9C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6988" y="744538"/>
            <a:ext cx="661511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DB77D29E-9DA8-CE0B-F4AC-E6131281FCB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714875"/>
            <a:ext cx="5335588" cy="44672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/>
              <a:t>Klik om de opmaakprofielen van de modeltekst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3B3591EB-6DE1-512E-9957-0164654D9A5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890838" cy="4968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4E031F14-17FD-B71F-81AC-8B6E4961587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6663" y="9428163"/>
            <a:ext cx="2890837" cy="4968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872D0C8-B83F-4FCF-89AE-F09B61DE5628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E0959B6D-0ACB-91F5-9615-CE1002134F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C79CF5E-D981-4EE8-8198-EA8F9982B455}" type="slidenum">
              <a:rPr lang="nl-NL" altLang="nl-NL" smtClean="0"/>
              <a:pPr>
                <a:spcBef>
                  <a:spcPct val="0"/>
                </a:spcBef>
              </a:pPr>
              <a:t>1</a:t>
            </a:fld>
            <a:endParaRPr lang="nl-NL" altLang="nl-NL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701982CA-235F-21B5-11E1-A151949FCA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06D83063-8CDA-0FE9-BEAD-DCE1154794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19200" y="2840038"/>
            <a:ext cx="13817600" cy="1960562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2438400" y="5181600"/>
            <a:ext cx="113792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AA2DFF4-79C5-ACD7-179D-B46B9577C99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8EF9671-8DB3-ADFE-0524-E9566D59C0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C8BC414-7365-ADCC-00BD-159B2C4E1B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807598-5307-4AAE-BCA2-DE371845D4B2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219120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D7DD73E-1B4B-9CDE-9E92-D2678A62264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46006C8-36AE-3305-4609-EFE1184D98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FC265EB-F394-22AD-1893-D50BBDDD6FE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D3A929-F7BD-4B60-AEA8-B4ED00618C97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600113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83172" y="5875338"/>
            <a:ext cx="138176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283172" y="3875088"/>
            <a:ext cx="138176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9AA5493-4015-537B-FC48-7A7D885868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5DD309B-AA03-4CA0-D1CF-40E98E949E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3EB6569-EB6A-B0B5-42B4-220A9DCF7B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B6EF6C-3AF1-41C3-8906-896C52EC405F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897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12800" y="2133600"/>
            <a:ext cx="7134578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08622" y="2133600"/>
            <a:ext cx="7134578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7F269A-7018-3C8E-BD70-7B8A0B2D61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1E707E-ECD7-4293-4EF2-9E64A51051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7D5543-33D2-630C-C6B5-EC64E87493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C44634-DFE9-41E7-B112-9034D4803441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931048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12800" y="2046288"/>
            <a:ext cx="718349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12800" y="2900364"/>
            <a:ext cx="718349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8259706" y="2046288"/>
            <a:ext cx="7183495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8259706" y="2900364"/>
            <a:ext cx="7183495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16D6C0C-7319-5AED-B8B9-67B9B4FA94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13900F2-B475-8A38-8AF3-962C8DC7349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A3F35C0-691C-545B-053F-ACA8AE4DBB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F30440-B9E3-498A-B1C7-3C4FF90ED61A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021472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F27B103-ABB2-5B9B-6349-EB24A914CAB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794EAD0-01AB-5287-BDBB-ECFE2808DA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BD40529-1DCD-5C65-7433-148AC08E6C7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875830-FC0A-4D7D-BB79-DEAF34BFC3F0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109775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43CD2640-ECDA-1CDF-767E-B6D771E70A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9331994-BD8F-609E-B08E-82CC561269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79C6AE4-8C87-7B9C-E324-AA0F1A28A9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A8C9D7-C4EB-4E7C-B1B6-99F4D84FF0E9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728541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12800" y="363538"/>
            <a:ext cx="5347172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355646" y="363538"/>
            <a:ext cx="9087554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12800" y="1912938"/>
            <a:ext cx="5347172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DC6E8F0-78A6-DC74-EE56-A6F3F13B3B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1DF5AA3-F094-6AC9-B69F-871584C739D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5C799B-5681-93D9-4EFA-36C34DD9E0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7BD531-191E-40AB-869A-6ECE157B694B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67372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187231" y="6400800"/>
            <a:ext cx="97536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3187231" y="817563"/>
            <a:ext cx="97536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3187231" y="7156450"/>
            <a:ext cx="97536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D9980F-D8A3-9237-EC24-3B2E05F8AE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B8ECE3-D23F-3FE2-451D-D4F1388539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013BFD-AAE8-80D0-224D-D48C314A1FC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3936A4-4043-4AEE-8776-95A27D442563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647405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A3CDCF4-CFCE-0E59-FE39-A0FA481DE0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DE8498E-7498-B27E-C0B2-055C59E2B75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FF179C1-01ED-AD59-786E-2EA41CA5FB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05EF33-0C52-4811-8AF1-B1312BD0826B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78868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11785600" y="366714"/>
            <a:ext cx="3657600" cy="780097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12800" y="366714"/>
            <a:ext cx="10611556" cy="780097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C9EF886-6963-9016-9F64-9018F073CE8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7992F1C-F5D8-3516-A6C9-C008154304A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3AA3FC2-CEF7-A9D0-25DE-576D18FB97E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07EA85-687F-431D-AA96-B8F9F4B49B5F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251446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3C05DA42-1ACE-7A74-6075-55F83B3D14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12800" y="366713"/>
            <a:ext cx="146304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het opmaakprofiel te bewerken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93111C0-5D8B-5A89-B9FB-AAD9B791CC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2133600"/>
            <a:ext cx="14630400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opmaakprofielen van de modeltekst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33A2F43-FFC0-19B9-EF6E-7CDEFC08447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12800" y="8326438"/>
            <a:ext cx="3792538" cy="635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BAE50AA-C13E-BC9E-F1BB-CAE04FF8278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554663" y="8326438"/>
            <a:ext cx="5146675" cy="635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2459BBD-DD1C-17D1-82AA-0F648249502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650663" y="8326438"/>
            <a:ext cx="3792537" cy="635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E99E956E-5036-4022-83C0-946AB548144E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95C36FE4-1522-87D1-0C73-1D349C18748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232150" y="596900"/>
            <a:ext cx="9620250" cy="1790700"/>
          </a:xfrm>
        </p:spPr>
        <p:txBody>
          <a:bodyPr/>
          <a:lstStyle/>
          <a:p>
            <a:pPr eaLnBrk="1" hangingPunct="1"/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r>
              <a:rPr lang="en-US" altLang="nl-NL" sz="2000" dirty="0"/>
              <a:t>    </a:t>
            </a:r>
            <a:r>
              <a:rPr lang="en-US" altLang="nl-NL" sz="4000" b="1" dirty="0" err="1"/>
              <a:t>Uitnodiging</a:t>
            </a:r>
            <a:r>
              <a:rPr lang="en-US" altLang="nl-NL" sz="4000" b="1" dirty="0"/>
              <a:t>,</a:t>
            </a:r>
            <a:br>
              <a:rPr lang="en-US" altLang="nl-NL" sz="4000" b="1" dirty="0"/>
            </a:br>
            <a:r>
              <a:rPr lang="en-US" altLang="nl-NL" sz="4000" b="1" dirty="0"/>
              <a:t>      Jeu de Boules Clinic</a:t>
            </a:r>
            <a:br>
              <a:rPr lang="en-US" altLang="nl-NL" sz="4000" b="1" dirty="0"/>
            </a:br>
            <a:r>
              <a:rPr lang="en-US" altLang="nl-NL" sz="1800" b="1" dirty="0"/>
              <a:t>           (</a:t>
            </a:r>
            <a:r>
              <a:rPr lang="en-US" altLang="nl-NL" sz="1800" b="1" dirty="0" err="1"/>
              <a:t>onder</a:t>
            </a:r>
            <a:r>
              <a:rPr lang="en-US" altLang="nl-NL" sz="1800" b="1" dirty="0"/>
              <a:t> </a:t>
            </a:r>
            <a:r>
              <a:rPr lang="en-US" altLang="nl-NL" sz="1800" b="1" dirty="0" err="1"/>
              <a:t>begeleiding</a:t>
            </a:r>
            <a:r>
              <a:rPr lang="en-US" altLang="nl-NL" sz="1800" b="1" dirty="0"/>
              <a:t> van </a:t>
            </a:r>
            <a:r>
              <a:rPr lang="en-US" altLang="nl-NL" sz="1800" b="1" dirty="0" err="1"/>
              <a:t>een</a:t>
            </a:r>
            <a:r>
              <a:rPr lang="en-US" altLang="nl-NL" sz="1800" b="1" dirty="0"/>
              <a:t> </a:t>
            </a:r>
            <a:r>
              <a:rPr lang="en-US" altLang="nl-NL" sz="1800" b="1" dirty="0" err="1"/>
              <a:t>instructeur</a:t>
            </a:r>
            <a:r>
              <a:rPr lang="en-US" altLang="nl-NL" sz="1800" b="1" dirty="0"/>
              <a:t>, </a:t>
            </a:r>
            <a:r>
              <a:rPr lang="en-US" altLang="nl-NL" sz="1800" b="1" dirty="0" err="1"/>
              <a:t>inclusief</a:t>
            </a:r>
            <a:r>
              <a:rPr lang="en-US" altLang="nl-NL" sz="1800" b="1" dirty="0"/>
              <a:t> </a:t>
            </a:r>
            <a:r>
              <a:rPr lang="en-US" altLang="nl-NL" sz="1800" b="1" dirty="0" err="1"/>
              <a:t>gebruik</a:t>
            </a:r>
            <a:r>
              <a:rPr lang="en-US" altLang="nl-NL" sz="1800" b="1" dirty="0"/>
              <a:t> </a:t>
            </a:r>
            <a:r>
              <a:rPr lang="en-US" altLang="nl-NL" sz="1800" b="1" dirty="0" err="1"/>
              <a:t>materiaal</a:t>
            </a:r>
            <a:r>
              <a:rPr lang="en-US" altLang="nl-NL" sz="1800" b="1" dirty="0"/>
              <a:t>)</a:t>
            </a:r>
            <a:br>
              <a:rPr lang="en-US" altLang="nl-NL" sz="1800" b="1" dirty="0"/>
            </a:br>
            <a:r>
              <a:rPr lang="en-US" altLang="nl-NL" sz="1800" b="1" dirty="0"/>
              <a:t>Bij </a:t>
            </a:r>
            <a:r>
              <a:rPr lang="en-US" altLang="nl-NL" sz="1800" b="1" dirty="0" err="1"/>
              <a:t>slecht</a:t>
            </a:r>
            <a:r>
              <a:rPr lang="en-US" altLang="nl-NL" sz="1800" b="1" dirty="0"/>
              <a:t> </a:t>
            </a:r>
            <a:r>
              <a:rPr lang="en-US" altLang="nl-NL" sz="1800" b="1" dirty="0" err="1"/>
              <a:t>weer</a:t>
            </a:r>
            <a:r>
              <a:rPr lang="en-US" altLang="nl-NL" sz="1800" b="1" dirty="0"/>
              <a:t> </a:t>
            </a:r>
            <a:r>
              <a:rPr lang="en-US" altLang="nl-NL" sz="1800" b="1" dirty="0" err="1"/>
              <a:t>kan</a:t>
            </a:r>
            <a:r>
              <a:rPr lang="en-US" altLang="nl-NL" sz="1800" b="1" dirty="0"/>
              <a:t> er </a:t>
            </a:r>
            <a:r>
              <a:rPr lang="en-US" altLang="nl-NL" sz="1800" b="1" dirty="0" err="1"/>
              <a:t>binnen</a:t>
            </a:r>
            <a:r>
              <a:rPr lang="en-US" altLang="nl-NL" sz="1800" b="1" dirty="0"/>
              <a:t> </a:t>
            </a:r>
            <a:r>
              <a:rPr lang="en-US" altLang="nl-NL" sz="1800" b="1" dirty="0" err="1"/>
              <a:t>gespeeld</a:t>
            </a:r>
            <a:r>
              <a:rPr lang="en-US" altLang="nl-NL" sz="1800" b="1" dirty="0"/>
              <a:t> </a:t>
            </a:r>
            <a:r>
              <a:rPr lang="en-US" altLang="nl-NL" sz="1800" b="1" dirty="0" err="1"/>
              <a:t>worden</a:t>
            </a:r>
            <a:r>
              <a:rPr lang="en-US" altLang="nl-NL" sz="1800" b="1" dirty="0"/>
              <a:t>. </a:t>
            </a:r>
            <a:br>
              <a:rPr lang="en-US" altLang="nl-NL" sz="4000" b="1" u="sng" dirty="0"/>
            </a:br>
            <a:r>
              <a:rPr lang="nl-NL" altLang="nl-NL" sz="1800" b="1" dirty="0"/>
              <a:t>	</a:t>
            </a:r>
            <a:br>
              <a:rPr lang="en-US" altLang="nl-NL" sz="2000" b="1" dirty="0"/>
            </a:br>
            <a:br>
              <a:rPr lang="en-US" altLang="nl-NL" sz="2000" b="1" dirty="0"/>
            </a:br>
            <a:br>
              <a:rPr lang="en-US" altLang="nl-NL" sz="2000" b="1" dirty="0"/>
            </a:br>
            <a:br>
              <a:rPr lang="en-US" altLang="nl-NL" sz="2000" b="1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endParaRPr lang="nl-NL" altLang="nl-NL" sz="2000" dirty="0"/>
          </a:p>
        </p:txBody>
      </p:sp>
      <p:pic>
        <p:nvPicPr>
          <p:cNvPr id="3075" name="Picture 4" descr="MCj02329630000[1]">
            <a:extLst>
              <a:ext uri="{FF2B5EF4-FFF2-40B4-BE49-F238E27FC236}">
                <a16:creationId xmlns:a16="http://schemas.microsoft.com/office/drawing/2014/main" id="{E41904A4-5EEF-410F-B659-D29F15A2F0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5595938"/>
            <a:ext cx="6858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AutoShape 8" descr="2Q==">
            <a:extLst>
              <a:ext uri="{FF2B5EF4-FFF2-40B4-BE49-F238E27FC236}">
                <a16:creationId xmlns:a16="http://schemas.microsoft.com/office/drawing/2014/main" id="{053A90EC-D8FD-9609-95E1-90B45F1956D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427038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77" name="AutoShape 10" descr="2Q==">
            <a:extLst>
              <a:ext uri="{FF2B5EF4-FFF2-40B4-BE49-F238E27FC236}">
                <a16:creationId xmlns:a16="http://schemas.microsoft.com/office/drawing/2014/main" id="{680EC481-C521-6519-C6FD-669636D7DC8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427038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78" name="AutoShape 14" descr="9k=">
            <a:extLst>
              <a:ext uri="{FF2B5EF4-FFF2-40B4-BE49-F238E27FC236}">
                <a16:creationId xmlns:a16="http://schemas.microsoft.com/office/drawing/2014/main" id="{D57BD3AB-CB5F-BCEE-61D6-08C67B4B916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79" name="AutoShape 16" descr="9k=">
            <a:extLst>
              <a:ext uri="{FF2B5EF4-FFF2-40B4-BE49-F238E27FC236}">
                <a16:creationId xmlns:a16="http://schemas.microsoft.com/office/drawing/2014/main" id="{26B09B35-B30B-8BFB-49CF-A445ABE642E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80" name="AutoShape 18" descr="9k=">
            <a:extLst>
              <a:ext uri="{FF2B5EF4-FFF2-40B4-BE49-F238E27FC236}">
                <a16:creationId xmlns:a16="http://schemas.microsoft.com/office/drawing/2014/main" id="{2879CB07-EB6B-DE9A-7786-016D877080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81" name="AutoShape 20" descr="9k=">
            <a:extLst>
              <a:ext uri="{FF2B5EF4-FFF2-40B4-BE49-F238E27FC236}">
                <a16:creationId xmlns:a16="http://schemas.microsoft.com/office/drawing/2014/main" id="{97C7627B-A4FD-4A5D-9529-333F0CB5724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82" name="AutoShape 22" descr="9k=">
            <a:extLst>
              <a:ext uri="{FF2B5EF4-FFF2-40B4-BE49-F238E27FC236}">
                <a16:creationId xmlns:a16="http://schemas.microsoft.com/office/drawing/2014/main" id="{0C1945BE-6B5A-22D8-E0D5-0831D9F9A80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83" name="AutoShape 24" descr="9k=">
            <a:extLst>
              <a:ext uri="{FF2B5EF4-FFF2-40B4-BE49-F238E27FC236}">
                <a16:creationId xmlns:a16="http://schemas.microsoft.com/office/drawing/2014/main" id="{F5328B6F-86EA-F210-E9BA-665A8E9DE5C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551738" y="4140200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84" name="AutoShape 29" descr="9k=">
            <a:extLst>
              <a:ext uri="{FF2B5EF4-FFF2-40B4-BE49-F238E27FC236}">
                <a16:creationId xmlns:a16="http://schemas.microsoft.com/office/drawing/2014/main" id="{AA427150-56A4-D37F-E195-8C76472315F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87913" y="0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pic>
        <p:nvPicPr>
          <p:cNvPr id="3085" name="Afbeelding 1">
            <a:extLst>
              <a:ext uri="{FF2B5EF4-FFF2-40B4-BE49-F238E27FC236}">
                <a16:creationId xmlns:a16="http://schemas.microsoft.com/office/drawing/2014/main" id="{3656B649-BBE2-D9A0-2EAD-96C90B98BD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04875" y="6602610"/>
            <a:ext cx="2651125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6" name="Rechthoek 1">
            <a:extLst>
              <a:ext uri="{FF2B5EF4-FFF2-40B4-BE49-F238E27FC236}">
                <a16:creationId xmlns:a16="http://schemas.microsoft.com/office/drawing/2014/main" id="{C03E4BE1-DFC8-EF2A-9DD8-5F7111B492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4275" y="2201863"/>
            <a:ext cx="10398125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nl-NL" altLang="nl-NL" sz="2400" b="1" u="sng" dirty="0">
                <a:latin typeface="Arial"/>
                <a:cs typeface="Arial"/>
              </a:rPr>
              <a:t>Wanneer</a:t>
            </a:r>
            <a:r>
              <a:rPr lang="nl-NL" altLang="nl-NL" sz="2400" b="1" dirty="0">
                <a:latin typeface="Arial"/>
                <a:cs typeface="Arial"/>
              </a:rPr>
              <a:t>: Zondag 29 maart 2026.</a:t>
            </a:r>
            <a:br>
              <a:rPr lang="nl-NL" altLang="nl-NL" sz="2400" b="1" dirty="0"/>
            </a:br>
            <a:r>
              <a:rPr lang="nl-NL" altLang="nl-NL" sz="2400" b="1" u="sng" dirty="0">
                <a:latin typeface="Arial"/>
                <a:cs typeface="Arial"/>
              </a:rPr>
              <a:t>Hoe laat</a:t>
            </a:r>
            <a:r>
              <a:rPr lang="nl-NL" altLang="nl-NL" sz="2400" b="1" dirty="0">
                <a:latin typeface="Arial"/>
                <a:cs typeface="Arial"/>
              </a:rPr>
              <a:t>: vanaf 13.00 uur tot ongeveer 17.00 uur.</a:t>
            </a:r>
            <a:br>
              <a:rPr lang="nl-NL" altLang="nl-NL" sz="2400" b="1" dirty="0"/>
            </a:br>
            <a:r>
              <a:rPr lang="nl-NL" altLang="nl-NL" sz="2400" b="1" u="sng" dirty="0">
                <a:latin typeface="Arial"/>
                <a:cs typeface="Arial"/>
              </a:rPr>
              <a:t>Voor wie</a:t>
            </a:r>
            <a:r>
              <a:rPr lang="nl-NL" altLang="nl-NL" sz="2400" b="1" dirty="0">
                <a:latin typeface="Arial"/>
                <a:cs typeface="Arial"/>
              </a:rPr>
              <a:t>: leden met partner en thuiswonende kinderen </a:t>
            </a:r>
            <a:br>
              <a:rPr lang="nl-NL" altLang="nl-NL" sz="2400" b="1" dirty="0"/>
            </a:br>
            <a:r>
              <a:rPr lang="nl-NL" altLang="nl-NL" sz="2000" b="1" dirty="0">
                <a:latin typeface="Arial"/>
                <a:cs typeface="Arial"/>
              </a:rPr>
              <a:t>                 </a:t>
            </a:r>
            <a:br>
              <a:rPr lang="nl-NL" altLang="nl-NL" sz="2000" b="1" dirty="0"/>
            </a:br>
            <a:endParaRPr lang="nl-NL" altLang="nl-NL" sz="2000" dirty="0"/>
          </a:p>
        </p:txBody>
      </p:sp>
      <p:sp>
        <p:nvSpPr>
          <p:cNvPr id="3087" name="Rechthoek 2">
            <a:extLst>
              <a:ext uri="{FF2B5EF4-FFF2-40B4-BE49-F238E27FC236}">
                <a16:creationId xmlns:a16="http://schemas.microsoft.com/office/drawing/2014/main" id="{0CDA48D1-3C29-7E07-92FA-1095488F3F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90050" y="4189413"/>
            <a:ext cx="8128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nl-NL" altLang="nl-NL" sz="1800" b="1" u="sng" dirty="0"/>
              <a:t>Waar</a:t>
            </a:r>
            <a:r>
              <a:rPr lang="nl-NL" altLang="nl-NL" sz="1800" b="1" dirty="0"/>
              <a:t>: </a:t>
            </a:r>
            <a:r>
              <a:rPr lang="nl-NL" altLang="nl-NL" sz="1800" b="1" dirty="0" err="1">
                <a:solidFill>
                  <a:srgbClr val="333333"/>
                </a:solidFill>
                <a:latin typeface="+mj-lt"/>
              </a:rPr>
              <a:t>Petanque</a:t>
            </a:r>
            <a:r>
              <a:rPr lang="nl-NL" altLang="nl-NL" sz="1800" b="1" dirty="0">
                <a:solidFill>
                  <a:srgbClr val="333333"/>
                </a:solidFill>
                <a:latin typeface="+mj-lt"/>
              </a:rPr>
              <a:t> Vereniging Tilburg</a:t>
            </a:r>
            <a:endParaRPr lang="nl-NL" altLang="nl-NL" sz="1800" b="1" dirty="0">
              <a:latin typeface="+mj-lt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nl-NL" altLang="nl-NL" sz="1800" b="1" dirty="0"/>
              <a:t>           </a:t>
            </a:r>
            <a:r>
              <a:rPr lang="nl-NL" altLang="nl-NL" sz="1800" b="1" dirty="0" err="1"/>
              <a:t>Gershwinstraat</a:t>
            </a:r>
            <a:r>
              <a:rPr lang="nl-NL" altLang="nl-NL" sz="1800" b="1" dirty="0"/>
              <a:t> 22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nl-NL" altLang="nl-NL" sz="1800" b="1" dirty="0"/>
              <a:t>         5012 AR Tilburg</a:t>
            </a:r>
            <a:br>
              <a:rPr lang="nl-NL" altLang="nl-NL" sz="1800" b="1" dirty="0"/>
            </a:br>
            <a:r>
              <a:rPr lang="nl-NL" altLang="nl-NL" sz="1800" b="1" dirty="0"/>
              <a:t>           </a:t>
            </a:r>
            <a:br>
              <a:rPr lang="nl-NL" altLang="nl-NL" sz="1800" b="1" dirty="0"/>
            </a:br>
            <a:endParaRPr lang="nl-NL" altLang="nl-NL" sz="1800" dirty="0"/>
          </a:p>
        </p:txBody>
      </p:sp>
      <p:sp>
        <p:nvSpPr>
          <p:cNvPr id="3088" name="Rechthoek 3">
            <a:extLst>
              <a:ext uri="{FF2B5EF4-FFF2-40B4-BE49-F238E27FC236}">
                <a16:creationId xmlns:a16="http://schemas.microsoft.com/office/drawing/2014/main" id="{FEA13A78-5064-8B1F-8E0E-B3C3A2BBB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108075" y="4017963"/>
            <a:ext cx="8129588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nl-NL" altLang="nl-NL" sz="2400" b="1" u="sng" dirty="0">
                <a:latin typeface="Arial"/>
                <a:cs typeface="Arial"/>
              </a:rPr>
              <a:t>Eigen bijdrage</a:t>
            </a:r>
            <a:r>
              <a:rPr lang="nl-NL" altLang="nl-NL" sz="2400" b="1" dirty="0">
                <a:latin typeface="Arial"/>
                <a:cs typeface="Arial"/>
              </a:rPr>
              <a:t>: €7,50 per persoon</a:t>
            </a:r>
            <a:br>
              <a:rPr lang="nl-NL" altLang="nl-NL" sz="2400" b="1" dirty="0"/>
            </a:br>
            <a:r>
              <a:rPr lang="nl-NL" altLang="nl-NL" sz="2400" b="1" dirty="0">
                <a:latin typeface="Arial"/>
                <a:cs typeface="Arial"/>
              </a:rPr>
              <a:t>  </a:t>
            </a:r>
            <a:r>
              <a:rPr lang="en-US" altLang="nl-NL" sz="1800" dirty="0" err="1">
                <a:latin typeface="Arial"/>
                <a:cs typeface="Arial"/>
              </a:rPr>
              <a:t>Introducees</a:t>
            </a:r>
            <a:r>
              <a:rPr lang="en-US" altLang="nl-NL" sz="1800" dirty="0">
                <a:latin typeface="Arial"/>
                <a:cs typeface="Arial"/>
              </a:rPr>
              <a:t> </a:t>
            </a:r>
            <a:r>
              <a:rPr lang="en-US" altLang="nl-NL" sz="1800" dirty="0" err="1">
                <a:latin typeface="Arial"/>
                <a:cs typeface="Arial"/>
              </a:rPr>
              <a:t>betalen</a:t>
            </a:r>
            <a:r>
              <a:rPr lang="en-US" altLang="nl-NL" sz="1800" dirty="0">
                <a:latin typeface="Arial"/>
                <a:cs typeface="Arial"/>
              </a:rPr>
              <a:t> de </a:t>
            </a:r>
            <a:r>
              <a:rPr lang="en-US" altLang="nl-NL" sz="1800" dirty="0" err="1">
                <a:latin typeface="Arial"/>
                <a:cs typeface="Arial"/>
              </a:rPr>
              <a:t>kostprijs</a:t>
            </a:r>
            <a:r>
              <a:rPr lang="en-US" altLang="nl-NL" sz="1800" dirty="0">
                <a:latin typeface="Arial"/>
                <a:cs typeface="Arial"/>
              </a:rPr>
              <a:t> € 18 </a:t>
            </a:r>
            <a:r>
              <a:rPr lang="en-US" altLang="nl-NL" sz="1800" dirty="0" err="1">
                <a:latin typeface="Arial"/>
                <a:cs typeface="Arial"/>
              </a:rPr>
              <a:t>p.p</a:t>
            </a:r>
            <a:r>
              <a:rPr lang="en-US" altLang="nl-NL" sz="1800" dirty="0">
                <a:latin typeface="Arial"/>
                <a:cs typeface="Arial"/>
              </a:rPr>
              <a:t> </a:t>
            </a:r>
          </a:p>
          <a:p>
            <a:pPr algn="ctr">
              <a:spcBef>
                <a:spcPct val="0"/>
              </a:spcBef>
              <a:buNone/>
            </a:pPr>
            <a:r>
              <a:rPr lang="en-US" altLang="nl-NL" sz="1800" dirty="0" err="1">
                <a:latin typeface="Arial"/>
                <a:cs typeface="Arial"/>
              </a:rPr>
              <a:t>Drankjes</a:t>
            </a:r>
            <a:r>
              <a:rPr lang="en-US" altLang="nl-NL" sz="1800" dirty="0">
                <a:latin typeface="Arial"/>
                <a:cs typeface="Arial"/>
              </a:rPr>
              <a:t> en </a:t>
            </a:r>
            <a:r>
              <a:rPr lang="en-US" altLang="nl-NL" sz="1800" dirty="0" err="1">
                <a:latin typeface="Arial"/>
                <a:cs typeface="Arial"/>
              </a:rPr>
              <a:t>hapjes</a:t>
            </a:r>
            <a:r>
              <a:rPr lang="en-US" altLang="nl-NL" sz="1800" dirty="0">
                <a:latin typeface="Arial"/>
                <a:cs typeface="Arial"/>
              </a:rPr>
              <a:t> </a:t>
            </a:r>
            <a:r>
              <a:rPr lang="en-US" altLang="nl-NL" sz="1800" dirty="0" err="1">
                <a:latin typeface="Arial"/>
                <a:cs typeface="Arial"/>
              </a:rPr>
              <a:t>zijn</a:t>
            </a:r>
            <a:r>
              <a:rPr lang="en-US" altLang="nl-NL" sz="1800" dirty="0">
                <a:latin typeface="Arial"/>
                <a:cs typeface="Arial"/>
              </a:rPr>
              <a:t> </a:t>
            </a:r>
            <a:r>
              <a:rPr lang="en-US" altLang="nl-NL" sz="1800" dirty="0" err="1">
                <a:latin typeface="Arial"/>
                <a:cs typeface="Arial"/>
              </a:rPr>
              <a:t>voor</a:t>
            </a:r>
            <a:r>
              <a:rPr lang="en-US" altLang="nl-NL" sz="1800" dirty="0">
                <a:latin typeface="Arial"/>
                <a:cs typeface="Arial"/>
              </a:rPr>
              <a:t> eigen </a:t>
            </a:r>
            <a:r>
              <a:rPr lang="en-US" altLang="nl-NL" sz="1800" dirty="0" err="1">
                <a:latin typeface="Arial"/>
                <a:cs typeface="Arial"/>
              </a:rPr>
              <a:t>rekening</a:t>
            </a:r>
            <a:r>
              <a:rPr lang="en-US" altLang="nl-NL" sz="1800" dirty="0">
                <a:latin typeface="Arial"/>
                <a:cs typeface="Arial"/>
              </a:rPr>
              <a:t>.</a:t>
            </a:r>
            <a:br>
              <a:rPr lang="en-US" altLang="nl-NL" sz="1800" dirty="0"/>
            </a:br>
            <a:endParaRPr lang="nl-NL" altLang="nl-NL" sz="1800" dirty="0"/>
          </a:p>
        </p:txBody>
      </p:sp>
      <p:sp>
        <p:nvSpPr>
          <p:cNvPr id="3089" name="Rechthoek 4">
            <a:extLst>
              <a:ext uri="{FF2B5EF4-FFF2-40B4-BE49-F238E27FC236}">
                <a16:creationId xmlns:a16="http://schemas.microsoft.com/office/drawing/2014/main" id="{C028D224-8C76-B65C-DE58-A74D8F24E9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399786"/>
            <a:ext cx="16256000" cy="395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nl-NL" sz="2800" b="1" dirty="0">
                <a:latin typeface="Arial"/>
                <a:cs typeface="Arial"/>
              </a:rPr>
              <a:t>       --------------------------------------------------------------------------------------------------------------------------------Jeu de Boules Clinic</a:t>
            </a:r>
            <a:br>
              <a:rPr lang="en-US" altLang="nl-NL" sz="2800" b="1" dirty="0"/>
            </a:br>
            <a:r>
              <a:rPr lang="en-US" altLang="nl-NL" sz="2400" b="1" dirty="0" err="1">
                <a:latin typeface="Arial"/>
                <a:cs typeface="Arial"/>
              </a:rPr>
              <a:t>Opgeven</a:t>
            </a:r>
            <a:r>
              <a:rPr lang="en-US" altLang="nl-NL" sz="2400" b="1" dirty="0">
                <a:latin typeface="Arial"/>
                <a:cs typeface="Arial"/>
              </a:rPr>
              <a:t> </a:t>
            </a:r>
            <a:r>
              <a:rPr lang="en-US" altLang="nl-NL" sz="2400" b="1" dirty="0" err="1">
                <a:latin typeface="Arial"/>
                <a:cs typeface="Arial"/>
              </a:rPr>
              <a:t>kan</a:t>
            </a:r>
            <a:r>
              <a:rPr lang="en-US" altLang="nl-NL" sz="2400" b="1" dirty="0">
                <a:latin typeface="Arial"/>
                <a:cs typeface="Arial"/>
              </a:rPr>
              <a:t> t/m </a:t>
            </a:r>
            <a:r>
              <a:rPr lang="en-US" altLang="nl-NL" sz="2400" b="1" dirty="0" err="1">
                <a:latin typeface="Arial"/>
                <a:cs typeface="Arial"/>
              </a:rPr>
              <a:t>vrijdag</a:t>
            </a:r>
            <a:r>
              <a:rPr lang="en-US" altLang="nl-NL" sz="2400" b="1" dirty="0">
                <a:latin typeface="Arial"/>
                <a:cs typeface="Arial"/>
              </a:rPr>
              <a:t> 13-03-2026 via </a:t>
            </a:r>
            <a:r>
              <a:rPr lang="en-US" altLang="nl-NL" sz="2400" b="1" dirty="0" err="1">
                <a:latin typeface="Arial"/>
                <a:cs typeface="Arial"/>
              </a:rPr>
              <a:t>mailadres</a:t>
            </a:r>
            <a:r>
              <a:rPr lang="en-US" altLang="nl-NL" sz="2400" b="1" dirty="0">
                <a:latin typeface="Arial"/>
                <a:cs typeface="Arial"/>
              </a:rPr>
              <a:t> </a:t>
            </a:r>
            <a:r>
              <a:rPr lang="en-US" sz="2400" b="1" u="sng" dirty="0">
                <a:latin typeface="Arial"/>
                <a:cs typeface="Arial"/>
              </a:rPr>
              <a:t>pvbrabantmidden@enexis.n</a:t>
            </a:r>
            <a:r>
              <a:rPr lang="en-US" sz="2400" u="sng" dirty="0">
                <a:latin typeface="Arial"/>
                <a:cs typeface="Arial"/>
              </a:rPr>
              <a:t>l</a:t>
            </a:r>
            <a:br>
              <a:rPr lang="en-US" altLang="nl-NL" sz="2400" b="1" dirty="0"/>
            </a:br>
            <a:endParaRPr lang="en-US" altLang="nl-NL" sz="2400" b="1" dirty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nl-NL" sz="2400" b="1" dirty="0"/>
              <a:t>Naam…………………………………..…………………………………………………..</a:t>
            </a:r>
          </a:p>
          <a:p>
            <a:pPr algn="ctr">
              <a:spcBef>
                <a:spcPct val="0"/>
              </a:spcBef>
              <a:buNone/>
            </a:pPr>
            <a:r>
              <a:rPr lang="en-US" altLang="nl-NL" sz="2400" b="1" dirty="0">
                <a:latin typeface="Arial"/>
                <a:cs typeface="Arial"/>
              </a:rPr>
              <a:t>    </a:t>
            </a:r>
            <a:r>
              <a:rPr lang="en-US" altLang="nl-NL" sz="2400" b="1" dirty="0" err="1">
                <a:latin typeface="Arial"/>
                <a:cs typeface="Arial"/>
              </a:rPr>
              <a:t>Afdeling</a:t>
            </a:r>
            <a:r>
              <a:rPr lang="en-US" altLang="nl-NL" sz="2400" b="1" dirty="0">
                <a:latin typeface="Arial"/>
                <a:cs typeface="Arial"/>
              </a:rPr>
              <a:t>….………………………….…………………………………………………….    </a:t>
            </a:r>
            <a:br>
              <a:rPr lang="en-US" altLang="nl-NL" sz="2400" b="1" dirty="0">
                <a:latin typeface="Arial"/>
                <a:cs typeface="Arial"/>
              </a:rPr>
            </a:br>
            <a:r>
              <a:rPr lang="en-US" altLang="nl-NL" sz="2400" b="1" dirty="0">
                <a:latin typeface="Arial"/>
                <a:cs typeface="Arial"/>
              </a:rPr>
              <a:t>Aantal </a:t>
            </a:r>
            <a:r>
              <a:rPr lang="en-US" altLang="nl-NL" sz="2400" b="1" dirty="0" err="1">
                <a:latin typeface="Arial"/>
                <a:cs typeface="Arial"/>
              </a:rPr>
              <a:t>personen</a:t>
            </a:r>
            <a:r>
              <a:rPr lang="en-US" altLang="nl-NL" sz="2400" b="1" dirty="0">
                <a:latin typeface="Arial"/>
                <a:cs typeface="Arial"/>
              </a:rPr>
              <a:t>……………………………………….…………………..…………….</a:t>
            </a:r>
            <a:br>
              <a:rPr lang="en-US" altLang="nl-NL" sz="2400" b="1" dirty="0"/>
            </a:br>
            <a:r>
              <a:rPr lang="en-US" altLang="nl-NL" sz="2400" b="1" dirty="0">
                <a:latin typeface="Arial"/>
                <a:cs typeface="Arial"/>
              </a:rPr>
              <a:t>     </a:t>
            </a:r>
            <a:br>
              <a:rPr lang="en-US" altLang="nl-NL" sz="2800" b="1" dirty="0"/>
            </a:br>
            <a:r>
              <a:rPr lang="en-US" altLang="nl-NL" sz="1100" b="1" dirty="0">
                <a:latin typeface="Arial"/>
                <a:cs typeface="Arial"/>
              </a:rPr>
              <a:t>let op !!</a:t>
            </a:r>
            <a:br>
              <a:rPr lang="en-US" altLang="nl-NL" sz="1100" b="1" dirty="0"/>
            </a:br>
            <a:r>
              <a:rPr lang="en-US" altLang="nl-NL" sz="1100" b="1" dirty="0">
                <a:latin typeface="Arial"/>
                <a:cs typeface="Arial"/>
              </a:rPr>
              <a:t>Eigen </a:t>
            </a:r>
            <a:r>
              <a:rPr lang="en-US" altLang="nl-NL" sz="1100" b="1" dirty="0" err="1">
                <a:latin typeface="Arial"/>
                <a:cs typeface="Arial"/>
              </a:rPr>
              <a:t>bijdrage</a:t>
            </a:r>
            <a:r>
              <a:rPr lang="en-US" altLang="nl-NL" sz="1100" b="1" dirty="0">
                <a:latin typeface="Arial"/>
                <a:cs typeface="Arial"/>
              </a:rPr>
              <a:t> </a:t>
            </a:r>
            <a:r>
              <a:rPr lang="en-US" altLang="nl-NL" sz="1100" b="1" dirty="0" err="1">
                <a:latin typeface="Arial"/>
                <a:cs typeface="Arial"/>
              </a:rPr>
              <a:t>betalen</a:t>
            </a:r>
            <a:r>
              <a:rPr lang="en-US" altLang="nl-NL" sz="1100" b="1" dirty="0">
                <a:latin typeface="Arial"/>
                <a:cs typeface="Arial"/>
              </a:rPr>
              <a:t> per bank is </a:t>
            </a:r>
            <a:r>
              <a:rPr lang="en-US" altLang="nl-NL" sz="1100" b="1" dirty="0" err="1">
                <a:latin typeface="Arial"/>
                <a:cs typeface="Arial"/>
              </a:rPr>
              <a:t>mogelijk</a:t>
            </a:r>
            <a:r>
              <a:rPr lang="en-US" altLang="nl-NL" sz="1100" b="1" dirty="0">
                <a:latin typeface="Arial"/>
                <a:cs typeface="Arial"/>
              </a:rPr>
              <a:t> op </a:t>
            </a:r>
            <a:r>
              <a:rPr lang="en-US" altLang="nl-NL" sz="1100" b="1" dirty="0" err="1">
                <a:latin typeface="Arial"/>
                <a:cs typeface="Arial"/>
              </a:rPr>
              <a:t>rekening</a:t>
            </a:r>
            <a:r>
              <a:rPr lang="en-US" altLang="nl-NL" sz="1100" b="1" dirty="0">
                <a:latin typeface="Arial"/>
                <a:cs typeface="Arial"/>
              </a:rPr>
              <a:t> nr NL 26 RABO 0126332096 </a:t>
            </a:r>
            <a:br>
              <a:rPr lang="en-US" altLang="nl-NL" sz="1100" b="1" dirty="0"/>
            </a:br>
            <a:r>
              <a:rPr lang="en-US" altLang="nl-NL" sz="1100" b="1" dirty="0" err="1">
                <a:latin typeface="Arial"/>
                <a:cs typeface="Arial"/>
              </a:rPr>
              <a:t>tnv</a:t>
            </a:r>
            <a:r>
              <a:rPr lang="en-US" altLang="nl-NL" sz="1100" b="1" dirty="0">
                <a:latin typeface="Arial"/>
                <a:cs typeface="Arial"/>
              </a:rPr>
              <a:t> The Energy Entertainment Club </a:t>
            </a:r>
            <a:r>
              <a:rPr lang="en-US" altLang="nl-NL" sz="1100" b="1" dirty="0" err="1">
                <a:latin typeface="Arial"/>
                <a:cs typeface="Arial"/>
              </a:rPr>
              <a:t>te</a:t>
            </a:r>
            <a:r>
              <a:rPr lang="en-US" altLang="nl-NL" sz="1100" b="1" dirty="0">
                <a:latin typeface="Arial"/>
                <a:cs typeface="Arial"/>
              </a:rPr>
              <a:t> Tilburg(</a:t>
            </a:r>
            <a:r>
              <a:rPr lang="en-US" altLang="nl-NL" sz="1100" b="1" dirty="0" err="1">
                <a:latin typeface="Arial"/>
                <a:cs typeface="Arial"/>
              </a:rPr>
              <a:t>geef</a:t>
            </a:r>
            <a:r>
              <a:rPr lang="en-US" altLang="nl-NL" sz="1100" b="1" dirty="0">
                <a:latin typeface="Arial"/>
                <a:cs typeface="Arial"/>
              </a:rPr>
              <a:t> </a:t>
            </a:r>
            <a:r>
              <a:rPr lang="en-US" altLang="nl-NL" sz="1100" b="1" dirty="0" err="1">
                <a:latin typeface="Arial"/>
                <a:cs typeface="Arial"/>
              </a:rPr>
              <a:t>wel</a:t>
            </a:r>
            <a:r>
              <a:rPr lang="en-US" altLang="nl-NL" sz="1100" b="1" dirty="0">
                <a:latin typeface="Arial"/>
                <a:cs typeface="Arial"/>
              </a:rPr>
              <a:t> even </a:t>
            </a:r>
            <a:r>
              <a:rPr lang="en-US" altLang="nl-NL" sz="1100" b="1" dirty="0" err="1">
                <a:latin typeface="Arial"/>
                <a:cs typeface="Arial"/>
              </a:rPr>
              <a:t>aan</a:t>
            </a:r>
            <a:r>
              <a:rPr lang="en-US" altLang="nl-NL" sz="1100" b="1" dirty="0">
                <a:latin typeface="Arial"/>
                <a:cs typeface="Arial"/>
              </a:rPr>
              <a:t> Emma door </a:t>
            </a:r>
            <a:r>
              <a:rPr lang="en-US" altLang="nl-NL" sz="1100" b="1" dirty="0" err="1">
                <a:latin typeface="Arial"/>
                <a:cs typeface="Arial"/>
              </a:rPr>
              <a:t>dat</a:t>
            </a:r>
            <a:r>
              <a:rPr lang="en-US" altLang="nl-NL" sz="1100" b="1" dirty="0">
                <a:latin typeface="Arial"/>
                <a:cs typeface="Arial"/>
              </a:rPr>
              <a:t> je dan per bank </a:t>
            </a:r>
            <a:r>
              <a:rPr lang="en-US" altLang="nl-NL" sz="1100" b="1" dirty="0" err="1">
                <a:latin typeface="Arial"/>
                <a:cs typeface="Arial"/>
              </a:rPr>
              <a:t>betaald</a:t>
            </a:r>
            <a:r>
              <a:rPr lang="en-US" altLang="nl-NL" sz="1100" b="1" dirty="0">
                <a:latin typeface="Arial"/>
                <a:cs typeface="Arial"/>
              </a:rPr>
              <a:t>)</a:t>
            </a:r>
            <a:br>
              <a:rPr lang="en-US" altLang="nl-NL" sz="1100" b="1" dirty="0"/>
            </a:br>
            <a:endParaRPr lang="nl-NL" altLang="nl-NL" sz="1800"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8542522A-6B4E-DE81-C8E7-C967B21B37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6088" y="3578284"/>
            <a:ext cx="3044382" cy="2025898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20C39014-42BC-ACA7-1967-E4523C150A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92496" y="903752"/>
            <a:ext cx="2699965" cy="2699965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77F3ACF9-69E7-9536-D0A7-0055953A59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7106" y="214679"/>
            <a:ext cx="3240917" cy="324091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tandaardontwerp">
  <a:themeElements>
    <a:clrScheme name="Standaardontwer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ardontwerp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ardontwer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antoor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91c5d93-7406-4a48-be64-de710b50e108" xsi:nil="true"/>
    <lcf76f155ced4ddcb4097134ff3c332f xmlns="58c1c451-f9b7-4ee8-ac93-ceccce8cbe43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2010E52696904EA28E63C16B6EF857" ma:contentTypeVersion="19" ma:contentTypeDescription="Create a new document." ma:contentTypeScope="" ma:versionID="253e9c375d48f5cfb0f7a082715e3579">
  <xsd:schema xmlns:xsd="http://www.w3.org/2001/XMLSchema" xmlns:xs="http://www.w3.org/2001/XMLSchema" xmlns:p="http://schemas.microsoft.com/office/2006/metadata/properties" xmlns:ns2="58c1c451-f9b7-4ee8-ac93-ceccce8cbe43" xmlns:ns3="691c5d93-7406-4a48-be64-de710b50e108" xmlns:ns4="691c5d93-7406-4a48-be64-de710b50e108" targetNamespace="http://schemas.microsoft.com/office/2006/metadata/properties" ma:root="true" ma:fieldsID="4c57c0a7cef5fb0eee5ed95f5f6ffa93" ns2:_="" ns4:_="">
    <xsd:import namespace="58c1c451-f9b7-4ee8-ac93-ceccce8cbe43"/>
    <xsd:import namespace="691c5d93-7406-4a48-be64-de710b50e108"/>
    <xsd:import namespace="691c5d93-7406-4a48-be64-de710b50e1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c1c451-f9b7-4ee8-ac93-ceccce8cbe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bfbc5c3-60d0-4420-b99b-f454b4e667c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569e020d-19ed-4799-ad84-3d0fa5126bf9}" ma:internalName="TaxCatchAll" ma:showField="CatchAllData" ma:web="691c5d93-7406-4a48-be64-de710b50e1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LongProperties xmlns="http://schemas.microsoft.com/office/2006/metadata/longProperties"/>
</file>

<file path=customXml/itemProps1.xml><?xml version="1.0" encoding="utf-8"?>
<ds:datastoreItem xmlns:ds="http://schemas.openxmlformats.org/officeDocument/2006/customXml" ds:itemID="{985B59C8-6D65-47F4-8E09-92E89A48798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FEE4D75-82F2-4BD5-825D-47816D3C7A38}">
  <ds:schemaRefs>
    <ds:schemaRef ds:uri="http://schemas.openxmlformats.org/package/2006/metadata/core-properties"/>
    <ds:schemaRef ds:uri="http://purl.org/dc/terms/"/>
    <ds:schemaRef ds:uri="http://schemas.microsoft.com/office/2006/metadata/properties"/>
    <ds:schemaRef ds:uri="58c1c451-f9b7-4ee8-ac93-ceccce8cbe43"/>
    <ds:schemaRef ds:uri="691c5d93-7406-4a48-be64-de710b50e108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purl.org/dc/dcmitype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C45C912B-35FF-4850-BB92-8B312832C7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8c1c451-f9b7-4ee8-ac93-ceccce8cbe43"/>
    <ds:schemaRef ds:uri="691c5d93-7406-4a48-be64-de710b50e1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36495941-7A0F-4BB4-847F-AC9E67A3CF38}">
  <ds:schemaRefs>
    <ds:schemaRef ds:uri="http://schemas.microsoft.com/office/2006/metadata/longProperties"/>
  </ds:schemaRefs>
</ds:datastoreItem>
</file>

<file path=docMetadata/LabelInfo.xml><?xml version="1.0" encoding="utf-8"?>
<clbl:labelList xmlns:clbl="http://schemas.microsoft.com/office/2020/mipLabelMetadata">
  <clbl:label id="{ad89fa4f-e4a0-4ddb-9d18-f7eeec649ffc}" enabled="0" method="" siteId="{ad89fa4f-e4a0-4ddb-9d18-f7eeec649ff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217</Words>
  <Application>Microsoft Office PowerPoint</Application>
  <PresentationFormat>Aangepast</PresentationFormat>
  <Paragraphs>11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3" baseType="lpstr">
      <vt:lpstr>Arial</vt:lpstr>
      <vt:lpstr>Standaardontwerp</vt:lpstr>
      <vt:lpstr>                   Uitnodiging,       Jeu de Boules Clinic            (onder begeleiding van een instructeur, inclusief gebruik materiaal) Bij slecht weer kan er binnen gespeeld worden.                     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Uitnodiging,       Bezoek Brouwerij Bourgognekruis.</dc:title>
  <dc:creator>jmommers</dc:creator>
  <cp:lastModifiedBy>Mommers, Julian</cp:lastModifiedBy>
  <cp:revision>100</cp:revision>
  <cp:lastPrinted>2018-02-19T06:22:18Z</cp:lastPrinted>
  <dcterms:created xsi:type="dcterms:W3CDTF">2010-09-18T14:21:07Z</dcterms:created>
  <dcterms:modified xsi:type="dcterms:W3CDTF">2026-02-03T11:59:11Z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Editor">
    <vt:lpwstr>ENEXIS\jmommers</vt:lpwstr>
  </property>
  <property fmtid="{D5CDD505-2E9C-101B-9397-08002B2CF9AE}" pid="3" name="Order">
    <vt:lpwstr>100.000000000000</vt:lpwstr>
  </property>
  <property fmtid="{D5CDD505-2E9C-101B-9397-08002B2CF9AE}" pid="4" name="display_urn:schemas-microsoft-com:office:office#Author">
    <vt:lpwstr>ENEXIS\jmommers</vt:lpwstr>
  </property>
  <property fmtid="{D5CDD505-2E9C-101B-9397-08002B2CF9AE}" pid="5" name="ContentTypeId">
    <vt:lpwstr>0x010100142010E52696904EA28E63C16B6EF857</vt:lpwstr>
  </property>
  <property fmtid="{D5CDD505-2E9C-101B-9397-08002B2CF9AE}" pid="6" name="MediaServiceImageTags">
    <vt:lpwstr/>
  </property>
</Properties>
</file>