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724650" cy="97742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11" y="67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A855E5-A0FB-634E-5B13-91032AA5E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922" cy="48925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0240127-D8ED-A433-FE03-AFD21DDA35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08128" y="0"/>
            <a:ext cx="2914921" cy="48925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10D3015-4EA5-9D2C-D87A-C8535FA93C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3425"/>
            <a:ext cx="65151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346AEDF-5A32-312F-8EE2-B16801A4E4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305" y="4642490"/>
            <a:ext cx="5380040" cy="439864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3AC65D9-62F4-3CB3-BAAB-0E403CD1F4E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417"/>
            <a:ext cx="2914922" cy="48925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D762A75-6AF3-3147-C143-64F9CD3F6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128" y="9283417"/>
            <a:ext cx="2914921" cy="48925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D0999F-CF82-4843-8D45-DE5C5735632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E819146-C88F-4B57-F790-A04B085909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8B5A87-FA57-4584-B3EB-AB846A7FF10F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9DE231D-6B0F-4122-94B2-EFDFFC2F9B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99346C2-EF17-AC85-76AA-F194DCEE7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4FA386-9AD5-0D7F-3D21-998DB1A22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67269F-FEA6-FA64-A89E-96403B22B9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46361F-2CC9-6818-682A-56EFEEB48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E30A2-55FA-4DFF-8FB0-968736F2412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227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E40033-6607-0AAB-445C-BA7F9FE5C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96428C-7BCB-0E85-115D-BF57435A8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5690B7-0263-0697-80AE-2E782BB97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7D4C1-5EF0-46EB-9369-22E4492B152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639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59E6EA-50A3-A308-75EE-B61DCF95B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9B8490-319B-F6C5-A512-2479847F49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68E1A3-F773-938A-1053-9C42EFE82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2341E-DB65-4F2B-80F2-6C25DEDABC6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0816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A7F95D-5C25-5B95-C14B-9C5EC6004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DEE04F-F353-5CFB-259C-F172AEEF8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CEBAB-D798-27E2-AEDF-6D90B25E06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DD262-70B1-4200-A79F-09FEB360B45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41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C5767EB-FD17-1139-B7CA-0461548B1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18450E-1305-B1E7-B4A5-F7FBDB03DA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969F66-66A6-F031-0A50-25B619288D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0DD10-0566-4A99-A097-50DB24607F9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027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308ADC-C59B-CB0A-33FD-18DB45906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410C49-DE26-4D34-F8F7-540E906689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BF22EC-38CD-427A-C51E-8E6BFF195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4F39-B188-4083-8881-D61939BC617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5029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4A5248-E55D-37C6-61D8-C53A74040D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ABB2685-3BF9-5965-1DDF-1C20B2D2F7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F6E0AF-5850-C9F9-A679-74550277C3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E7D28-FF98-4B3D-B80B-FB1E0600217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7037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CB5DA2-F0E1-9DCB-E698-CB99D2CB7E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83BC51-052F-6A48-6A3B-E1FC907137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5DC2A4-0237-5636-C1E4-9EC139DB5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CC86A-7ABB-4E5A-BE4D-3738A294F45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344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F27BC-A8FD-8AE5-E7E6-5491EA7B0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BBD55A-AF19-7DD1-3299-77F5FCCF6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F02299-D143-ECEB-2A26-6BD6276637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75923-453C-4F69-A9D2-E6BFFBD75B3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273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C4F0E5-D065-692F-07B4-8BBDE76532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515ABC-0E43-3095-68E4-95DC308F1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561591-E416-0026-863A-DA06C2A569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3072D-8008-47F1-BB35-272F72A7419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5646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44B7FB-7CAD-1837-874D-E9999C788B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57FD10-48D7-D796-1891-B2148D16A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5FB295-1D13-8B81-100B-7490336551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340C6-8AA7-40DA-BFFD-0AB4AEB6B19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592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D2AE40-126C-E032-C0B8-E5BAC532E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B163246-33B5-7DE2-7765-9589770A0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15592E-4034-8147-9A5C-28D503CEA9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4B62B61-D491-10A9-6257-1E4DE5C022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65DE4E4-E803-CF11-E0C1-7B6EA85C79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A3AD0B5-E56E-4691-9DB1-B998D14176E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AED1B7C-3E35-0FD1-A3E6-2BD035FABC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26038" y="1120775"/>
            <a:ext cx="4637087" cy="1444625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2000"/>
              <a:t>    </a:t>
            </a:r>
            <a:r>
              <a:rPr lang="en-US" altLang="nl-NL" sz="4000" b="1"/>
              <a:t>Uitnodiging</a:t>
            </a:r>
            <a:br>
              <a:rPr lang="en-US" altLang="nl-NL" sz="4000" b="1"/>
            </a:br>
            <a:r>
              <a:rPr lang="en-US" altLang="nl-NL" sz="4000" b="1"/>
              <a:t>    </a:t>
            </a:r>
            <a:r>
              <a:rPr lang="en-US" altLang="nl-NL" sz="4000" b="1" u="sng"/>
              <a:t>Paasbrunch.</a:t>
            </a:r>
            <a:br>
              <a:rPr lang="en-US" altLang="nl-NL" sz="4000" b="1" u="sng"/>
            </a:br>
            <a:r>
              <a:rPr lang="en-US" altLang="nl-NL" sz="4000"/>
              <a:t>   </a:t>
            </a:r>
            <a:r>
              <a:rPr lang="en-US" altLang="nl-NL" sz="4000" b="1"/>
              <a:t>+</a:t>
            </a:r>
            <a:br>
              <a:rPr lang="en-US" altLang="nl-NL" sz="4000" b="1"/>
            </a:br>
            <a:r>
              <a:rPr lang="en-US" altLang="nl-NL" sz="4000" b="1"/>
              <a:t>   </a:t>
            </a:r>
            <a:r>
              <a:rPr lang="en-US" altLang="nl-NL" sz="4000" b="1" u="sng"/>
              <a:t>Midgetgolf</a:t>
            </a:r>
            <a:br>
              <a:rPr lang="en-US" altLang="nl-NL" sz="4000" b="1" u="sng"/>
            </a:br>
            <a:r>
              <a:rPr lang="nl-NL" altLang="nl-NL" sz="1800" b="1"/>
              <a:t>	</a:t>
            </a: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D616AC14-71ED-2629-E6B8-536AE6CAE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57ADA1C1-9784-9AD8-78AF-2F8845CB1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00BC4DA-30A0-22B6-D5CD-1F9A83580A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CC1ADC67-5B52-80B3-77D9-DEE442F045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96631AD-BE9E-7C2B-D405-8524DAA1DF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AC8D584-ED50-25B8-90FF-4191BD0F8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DB798CCA-09F9-A318-DA42-1A00BAAD9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827FDA5B-FFFB-2BE3-FC39-985A57419D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677C60C8-3A7C-6FAD-52B7-5C95A1FD86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8E1A66A1-41D0-7614-36DD-5DA72C2A4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43" descr="ANd9GcSyV5jfvZJEZ0lUwdkC-eRjssfXbOMKcNxPBtvNBs9p7Q41y8jc9Q">
            <a:extLst>
              <a:ext uri="{FF2B5EF4-FFF2-40B4-BE49-F238E27FC236}">
                <a16:creationId xmlns:a16="http://schemas.microsoft.com/office/drawing/2014/main" id="{82C62D8F-8931-4A49-5F8C-6F21E8F3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7650" y="284163"/>
            <a:ext cx="3960813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45" descr="ANd9GcSeXwUgl7UETloLF-dwdZO2Uwc4GWOK8G7iRonthzjM7MVqWImS">
            <a:extLst>
              <a:ext uri="{FF2B5EF4-FFF2-40B4-BE49-F238E27FC236}">
                <a16:creationId xmlns:a16="http://schemas.microsoft.com/office/drawing/2014/main" id="{BB49EA8E-D7E6-8459-4487-1527AE57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73050"/>
            <a:ext cx="2995613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47" descr="ANd9GcSrChApDR0UGjXNmZfu9NLuJxyQjwCVJA6EIj9-VuiRnoBuyQLY">
            <a:extLst>
              <a:ext uri="{FF2B5EF4-FFF2-40B4-BE49-F238E27FC236}">
                <a16:creationId xmlns:a16="http://schemas.microsoft.com/office/drawing/2014/main" id="{7CE4EFC1-454E-E402-E259-A67EE8D2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623888"/>
            <a:ext cx="13430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9" descr="ANd9GcQsNwsBALwEgxJk__t2hgbtg_WJMXkYFDUrqp2Hw-C2GC-0wGEVTA">
            <a:extLst>
              <a:ext uri="{FF2B5EF4-FFF2-40B4-BE49-F238E27FC236}">
                <a16:creationId xmlns:a16="http://schemas.microsoft.com/office/drawing/2014/main" id="{75DD65EA-866B-E03C-643E-71824F6CD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325" y="1120775"/>
            <a:ext cx="19558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37" descr="http://offcourse.lijktmeduidelijk.nl/files/2012/10/logo-test2-2.png">
            <a:extLst>
              <a:ext uri="{FF2B5EF4-FFF2-40B4-BE49-F238E27FC236}">
                <a16:creationId xmlns:a16="http://schemas.microsoft.com/office/drawing/2014/main" id="{D3BEA0C9-D3AA-60F7-81CE-F783A35B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401" y="4582913"/>
            <a:ext cx="3670300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Afbeelding 1">
            <a:extLst>
              <a:ext uri="{FF2B5EF4-FFF2-40B4-BE49-F238E27FC236}">
                <a16:creationId xmlns:a16="http://schemas.microsoft.com/office/drawing/2014/main" id="{28915666-5B65-E869-0508-3CF42F08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938" y="6852826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1" name="Rechthoek 1">
            <a:extLst>
              <a:ext uri="{FF2B5EF4-FFF2-40B4-BE49-F238E27FC236}">
                <a16:creationId xmlns:a16="http://schemas.microsoft.com/office/drawing/2014/main" id="{4F960F4A-5538-A4DB-25F1-EBCA5560F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2641600"/>
            <a:ext cx="8128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altLang="nl-NL" sz="2000" b="1" u="sng">
                <a:latin typeface="Arial"/>
                <a:cs typeface="Arial"/>
              </a:rPr>
              <a:t>Wanneer</a:t>
            </a:r>
            <a:r>
              <a:rPr lang="nl-NL" altLang="nl-NL" sz="2000" b="1">
                <a:latin typeface="Arial"/>
                <a:cs typeface="Arial"/>
              </a:rPr>
              <a:t>: Zondag 5 april 2026 (1</a:t>
            </a:r>
            <a:r>
              <a:rPr lang="nl-NL" altLang="nl-NL" sz="2000" b="1" baseline="30000">
                <a:latin typeface="Arial"/>
                <a:cs typeface="Arial"/>
              </a:rPr>
              <a:t>e</a:t>
            </a:r>
            <a:r>
              <a:rPr lang="nl-NL" altLang="nl-NL" sz="2000" b="1">
                <a:latin typeface="Arial"/>
                <a:cs typeface="Arial"/>
              </a:rPr>
              <a:t> Paasdag).</a:t>
            </a:r>
            <a:br>
              <a:rPr lang="nl-NL" altLang="nl-NL" sz="2000" b="1"/>
            </a:br>
            <a:r>
              <a:rPr lang="nl-NL" altLang="nl-NL" sz="2000" b="1" u="sng">
                <a:latin typeface="Arial"/>
                <a:cs typeface="Arial"/>
              </a:rPr>
              <a:t>Hoe laat</a:t>
            </a:r>
            <a:r>
              <a:rPr lang="nl-NL" altLang="nl-NL" sz="2000" b="1">
                <a:latin typeface="Arial"/>
                <a:cs typeface="Arial"/>
              </a:rPr>
              <a:t>: vanaf 11.30 uur tot ongeveer 15.00 uur.</a:t>
            </a:r>
            <a:br>
              <a:rPr lang="nl-NL" altLang="nl-NL" sz="2000" b="1"/>
            </a:br>
            <a:r>
              <a:rPr lang="nl-NL" altLang="nl-NL" sz="2000" b="1" u="sng">
                <a:latin typeface="Arial"/>
                <a:cs typeface="Arial"/>
              </a:rPr>
              <a:t>Voor wie</a:t>
            </a:r>
            <a:r>
              <a:rPr lang="nl-NL" altLang="nl-NL" sz="2000" b="1">
                <a:latin typeface="Arial"/>
                <a:cs typeface="Arial"/>
              </a:rPr>
              <a:t>: leden met partner en thuiswonende kinderen.</a:t>
            </a:r>
            <a:br>
              <a:rPr lang="nl-NL" altLang="nl-NL" sz="2000" b="1"/>
            </a:br>
            <a:r>
              <a:rPr lang="nl-NL" altLang="nl-NL" sz="2000" b="1">
                <a:latin typeface="Arial"/>
                <a:cs typeface="Arial"/>
              </a:rPr>
              <a:t>                 of leden met kleinkinderen.</a:t>
            </a:r>
            <a:br>
              <a:rPr lang="nl-NL" altLang="nl-NL" sz="2000" b="1"/>
            </a:br>
            <a:endParaRPr lang="nl-NL" altLang="nl-NL" sz="2000"/>
          </a:p>
        </p:txBody>
      </p:sp>
      <p:sp>
        <p:nvSpPr>
          <p:cNvPr id="3092" name="Rechthoek 2">
            <a:extLst>
              <a:ext uri="{FF2B5EF4-FFF2-40B4-BE49-F238E27FC236}">
                <a16:creationId xmlns:a16="http://schemas.microsoft.com/office/drawing/2014/main" id="{81C736C2-80A8-08E0-9706-8B4FD44F8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372110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Brasserij Offcourse.</a:t>
            </a:r>
            <a:br>
              <a:rPr lang="nl-NL" altLang="nl-NL" sz="1800" b="1"/>
            </a:br>
            <a:r>
              <a:rPr lang="nl-NL" altLang="nl-NL" sz="1800" b="1"/>
              <a:t>           Wildertstraat 31, 4861PS Chaam</a:t>
            </a:r>
            <a:br>
              <a:rPr lang="nl-NL" altLang="nl-NL" sz="1800" b="1"/>
            </a:br>
            <a:r>
              <a:rPr lang="nl-NL" altLang="nl-NL" sz="1800" b="1"/>
              <a:t>           Tel nr 0161-491839</a:t>
            </a:r>
            <a:br>
              <a:rPr lang="nl-NL" altLang="nl-NL" sz="1800" b="1"/>
            </a:br>
            <a:endParaRPr lang="nl-NL" altLang="nl-NL" sz="1800"/>
          </a:p>
        </p:txBody>
      </p:sp>
      <p:sp>
        <p:nvSpPr>
          <p:cNvPr id="3093" name="Rechthoek 3">
            <a:extLst>
              <a:ext uri="{FF2B5EF4-FFF2-40B4-BE49-F238E27FC236}">
                <a16:creationId xmlns:a16="http://schemas.microsoft.com/office/drawing/2014/main" id="{7AABA70F-EDD7-0439-5328-75EF40423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7758" y="4141854"/>
            <a:ext cx="1007533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>
                <a:latin typeface="Arial"/>
                <a:cs typeface="Arial"/>
              </a:rPr>
              <a:t>Eigen bijdrage</a:t>
            </a:r>
            <a:r>
              <a:rPr lang="nl-NL" altLang="nl-NL" sz="2400" b="1">
                <a:latin typeface="Arial"/>
                <a:cs typeface="Arial"/>
              </a:rPr>
              <a:t>: €15 per persoon/kinderen 4 t/m 12 jaar </a:t>
            </a:r>
            <a:r>
              <a:rPr lang="nl-NL" sz="2400" b="1">
                <a:latin typeface="Arial"/>
                <a:cs typeface="Arial"/>
              </a:rPr>
              <a:t>€</a:t>
            </a:r>
            <a:r>
              <a:rPr lang="nl-NL" altLang="nl-NL" sz="2400" b="1">
                <a:latin typeface="Arial"/>
                <a:cs typeface="Arial"/>
              </a:rPr>
              <a:t>7,50 euro</a:t>
            </a:r>
            <a:br>
              <a:rPr lang="nl-NL" altLang="nl-NL" sz="2400" b="1"/>
            </a:br>
            <a:r>
              <a:rPr lang="nl-NL" altLang="nl-NL" sz="2400" b="1">
                <a:latin typeface="Arial"/>
                <a:cs typeface="Arial"/>
              </a:rPr>
              <a:t>           </a:t>
            </a:r>
            <a:r>
              <a:rPr lang="en-US" altLang="nl-NL" sz="1800" b="1" err="1">
                <a:latin typeface="Arial"/>
                <a:cs typeface="Arial"/>
              </a:rPr>
              <a:t>Introducees</a:t>
            </a:r>
            <a:r>
              <a:rPr lang="en-US" altLang="nl-NL" sz="1800" b="1">
                <a:latin typeface="Arial"/>
                <a:cs typeface="Arial"/>
              </a:rPr>
              <a:t>,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betalen</a:t>
            </a:r>
            <a:r>
              <a:rPr lang="en-US" altLang="nl-NL" sz="1800">
                <a:latin typeface="Arial"/>
                <a:cs typeface="Arial"/>
              </a:rPr>
              <a:t> de </a:t>
            </a:r>
            <a:r>
              <a:rPr lang="en-US" altLang="nl-NL" sz="1800" err="1">
                <a:latin typeface="Arial"/>
                <a:cs typeface="Arial"/>
              </a:rPr>
              <a:t>kostprijs</a:t>
            </a:r>
            <a:r>
              <a:rPr lang="en-US" altLang="nl-NL" sz="1800">
                <a:latin typeface="Arial"/>
                <a:cs typeface="Arial"/>
              </a:rPr>
              <a:t> </a:t>
            </a:r>
            <a:br>
              <a:rPr lang="en-US" altLang="nl-NL" sz="1800"/>
            </a:br>
            <a:r>
              <a:rPr lang="en-US" altLang="nl-NL" sz="1800">
                <a:latin typeface="Arial"/>
                <a:cs typeface="Arial"/>
              </a:rPr>
              <a:t>              € 34,50 </a:t>
            </a:r>
            <a:r>
              <a:rPr lang="en-US" altLang="nl-NL" sz="1800" err="1">
                <a:latin typeface="Arial"/>
                <a:cs typeface="Arial"/>
              </a:rPr>
              <a:t>p.p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voor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volwassenen</a:t>
            </a:r>
            <a:r>
              <a:rPr lang="en-US" altLang="nl-NL" sz="1800">
                <a:latin typeface="Arial"/>
                <a:cs typeface="Arial"/>
              </a:rPr>
              <a:t>,</a:t>
            </a:r>
            <a:br>
              <a:rPr lang="en-US" altLang="nl-NL" sz="1800"/>
            </a:br>
            <a:r>
              <a:rPr lang="en-US" altLang="nl-NL" sz="1800">
                <a:latin typeface="Arial"/>
                <a:cs typeface="Arial"/>
              </a:rPr>
              <a:t>             </a:t>
            </a:r>
            <a:r>
              <a:rPr lang="en-US" altLang="nl-NL" sz="1800" err="1">
                <a:latin typeface="Arial"/>
                <a:cs typeface="Arial"/>
              </a:rPr>
              <a:t>kinderen</a:t>
            </a:r>
            <a:r>
              <a:rPr lang="en-US" altLang="nl-NL" sz="1800">
                <a:latin typeface="Arial"/>
                <a:cs typeface="Arial"/>
              </a:rPr>
              <a:t> 4 t/m 11 </a:t>
            </a:r>
            <a:r>
              <a:rPr lang="en-US" altLang="nl-NL" sz="1800" err="1">
                <a:latin typeface="Arial"/>
                <a:cs typeface="Arial"/>
              </a:rPr>
              <a:t>jaar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betalen</a:t>
            </a:r>
            <a:r>
              <a:rPr lang="en-US" altLang="nl-NL" sz="1800">
                <a:latin typeface="Arial"/>
                <a:cs typeface="Arial"/>
              </a:rPr>
              <a:t> 15,50 euro.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err="1"/>
              <a:t>kinderen</a:t>
            </a:r>
            <a:r>
              <a:rPr lang="en-US" altLang="nl-NL" sz="1800"/>
              <a:t> t/m 3 </a:t>
            </a:r>
            <a:r>
              <a:rPr lang="en-US" altLang="nl-NL" sz="1800" err="1"/>
              <a:t>jaar</a:t>
            </a:r>
            <a:r>
              <a:rPr lang="en-US" altLang="nl-NL" sz="1800"/>
              <a:t> </a:t>
            </a:r>
            <a:r>
              <a:rPr lang="en-US" altLang="nl-NL" sz="1800" err="1"/>
              <a:t>zijn</a:t>
            </a:r>
            <a:r>
              <a:rPr lang="en-US" altLang="nl-NL" sz="1800"/>
              <a:t> gratis</a:t>
            </a:r>
            <a:br>
              <a:rPr lang="en-US" altLang="nl-NL" sz="1800"/>
            </a:br>
            <a:endParaRPr lang="nl-NL" altLang="nl-NL" sz="1800"/>
          </a:p>
        </p:txBody>
      </p:sp>
      <p:sp>
        <p:nvSpPr>
          <p:cNvPr id="3094" name="Rechthoek 4">
            <a:extLst>
              <a:ext uri="{FF2B5EF4-FFF2-40B4-BE49-F238E27FC236}">
                <a16:creationId xmlns:a16="http://schemas.microsoft.com/office/drawing/2014/main" id="{25FEEA30-B1E9-B9CD-EA83-B1AAA377B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8300" y="5514975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 err="1">
                <a:latin typeface="Arial"/>
                <a:cs typeface="Arial"/>
              </a:rPr>
              <a:t>Paasbrunch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 27 </a:t>
            </a:r>
            <a:r>
              <a:rPr lang="en-US" altLang="nl-NL" sz="2400" b="1" dirty="0" err="1">
                <a:latin typeface="Arial"/>
                <a:cs typeface="Arial"/>
              </a:rPr>
              <a:t>maart</a:t>
            </a:r>
            <a:r>
              <a:rPr lang="en-US" altLang="nl-NL" sz="2400" b="1" dirty="0">
                <a:latin typeface="Arial"/>
                <a:cs typeface="Arial"/>
              </a:rPr>
              <a:t> 2026 via </a:t>
            </a:r>
            <a:r>
              <a:rPr lang="en-US" altLang="nl-NL" sz="2400" b="1" dirty="0" err="1">
                <a:latin typeface="Arial"/>
                <a:cs typeface="Arial"/>
              </a:rPr>
              <a:t>mailadres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dirty="0"/>
            </a:br>
            <a:endParaRPr lang="en-US" altLang="nl-NL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endParaRPr lang="nl-NL" altLang="nl-NL" sz="1800" dirty="0"/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/</a:t>
            </a:r>
            <a:r>
              <a:rPr lang="en-US" altLang="nl-NL" sz="2400" b="1" dirty="0" err="1">
                <a:latin typeface="Arial"/>
                <a:cs typeface="Arial"/>
              </a:rPr>
              <a:t>kinderen</a:t>
            </a:r>
            <a:r>
              <a:rPr lang="en-US" altLang="nl-NL" sz="2400" b="1" dirty="0">
                <a:latin typeface="Arial"/>
                <a:cs typeface="Arial"/>
              </a:rPr>
              <a:t> 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te Tilburg(</a:t>
            </a:r>
            <a:r>
              <a:rPr lang="en-US" altLang="nl-NL" sz="1100" b="1" dirty="0" err="1">
                <a:latin typeface="Arial"/>
                <a:cs typeface="Arial"/>
              </a:rPr>
              <a:t>geef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wel</a:t>
            </a:r>
            <a:r>
              <a:rPr lang="en-US" altLang="nl-NL" sz="1100" b="1" dirty="0">
                <a:latin typeface="Arial"/>
                <a:cs typeface="Arial"/>
              </a:rPr>
              <a:t> even </a:t>
            </a:r>
            <a:r>
              <a:rPr lang="en-US" altLang="nl-NL" sz="1100" b="1" dirty="0" err="1">
                <a:latin typeface="Arial"/>
                <a:cs typeface="Arial"/>
              </a:rPr>
              <a:t>aan</a:t>
            </a:r>
            <a:r>
              <a:rPr lang="en-US" altLang="nl-NL" sz="1100" b="1" dirty="0">
                <a:latin typeface="Arial"/>
                <a:cs typeface="Arial"/>
              </a:rPr>
              <a:t> Emma door </a:t>
            </a:r>
            <a:r>
              <a:rPr lang="en-US" altLang="nl-NL" sz="1100" b="1" dirty="0" err="1">
                <a:latin typeface="Arial"/>
                <a:cs typeface="Arial"/>
              </a:rPr>
              <a:t>dat</a:t>
            </a:r>
            <a:r>
              <a:rPr lang="en-US" altLang="nl-NL" sz="1100" b="1" dirty="0">
                <a:latin typeface="Arial"/>
                <a:cs typeface="Arial"/>
              </a:rPr>
              <a:t> je dan per bank </a:t>
            </a:r>
            <a:r>
              <a:rPr lang="en-US" altLang="nl-NL" sz="1100" b="1" dirty="0" err="1">
                <a:latin typeface="Arial"/>
                <a:cs typeface="Arial"/>
              </a:rPr>
              <a:t>betaald</a:t>
            </a:r>
            <a:r>
              <a:rPr lang="en-US" altLang="nl-NL" sz="1100" b="1" dirty="0">
                <a:latin typeface="Arial"/>
                <a:cs typeface="Arial"/>
              </a:rPr>
              <a:t>)</a:t>
            </a:r>
            <a:br>
              <a:rPr lang="en-US" altLang="nl-NL" sz="1100" b="1" dirty="0"/>
            </a:br>
            <a:endParaRPr lang="nl-NL" altLang="nl-NL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5B1A87-D64E-4925-9CAF-B57392E586B1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0BF732B5-D593-48C9-AC0B-FCECEFC50455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2EA9A10-38E5-4536-92C0-D17197E784A5}">
  <ds:schemaRefs>
    <ds:schemaRef ds:uri="58c1c451-f9b7-4ee8-ac93-ceccce8cbe43"/>
    <ds:schemaRef ds:uri="691c5d93-7406-4a48-be64-de710b50e108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27364F0-6BBD-4B51-9C9C-5CA6EB19861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Aangepast</PresentationFormat>
  <Paragraphs>10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Uitnodiging     Paasbrunch.    +    Midgetgolf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     Paasbrunch.    +    Midgetgolf</dc:title>
  <dc:creator>jmommers</dc:creator>
  <cp:lastModifiedBy>Mommers, Julian</cp:lastModifiedBy>
  <cp:revision>2</cp:revision>
  <cp:lastPrinted>2026-03-05T11:19:32Z</cp:lastPrinted>
  <dcterms:created xsi:type="dcterms:W3CDTF">2010-09-18T14:21:07Z</dcterms:created>
  <dcterms:modified xsi:type="dcterms:W3CDTF">2026-03-05T11:24:48Z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