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86" y="4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18CBA1D-5486-1C91-BCFF-E45399D07F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250C507-9701-5188-07CB-86270071B2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7CF1C0D-5761-4E01-C746-BB952DE5C9C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B77D29E-9DA8-CE0B-F4AC-E6131281FC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B3591EB-6DE1-512E-9957-0164654D9A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E031F14-17FD-B71F-81AC-8B6E496158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872D0C8-B83F-4FCF-89AE-F09B61DE562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0959B6D-0ACB-91F5-9615-CE1002134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79CF5E-D981-4EE8-8198-EA8F9982B455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01982CA-235F-21B5-11E1-A151949FC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6D83063-8CDA-0FE9-BEAD-DCE115479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2DFF4-79C5-ACD7-179D-B46B9577C9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EF9671-8DB3-ADFE-0524-E9566D59C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BC414-7365-ADCC-00BD-159B2C4E1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07598-5307-4AAE-BCA2-DE371845D4B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912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7DD73E-1B4B-9CDE-9E92-D2678A622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6006C8-36AE-3305-4609-EFE1184D9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C265EB-F394-22AD-1893-D50BBDDD6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3A929-F7BD-4B60-AEA8-B4ED00618C9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0011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AA5493-4015-537B-FC48-7A7D88586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DD309B-AA03-4CA0-D1CF-40E98E949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EB6569-EB6A-B0B5-42B4-220A9DCF7B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6EF6C-3AF1-41C3-8906-896C52EC405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9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F269A-7018-3C8E-BD70-7B8A0B2D6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1E707E-ECD7-4293-4EF2-9E64A51051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7D5543-33D2-630C-C6B5-EC64E8749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44634-DFE9-41E7-B112-9034D480344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3104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6D6C0C-7319-5AED-B8B9-67B9B4FA9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3900F2-B475-8A38-8AF3-962C8DC734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3F35C0-691C-545B-053F-ACA8AE4DBB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30440-B9E3-498A-B1C7-3C4FF90ED6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2147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F27B103-ABB2-5B9B-6349-EB24A914CA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94EAD0-01AB-5287-BDBB-ECFE2808DA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BD40529-1DCD-5C65-7433-148AC08E6C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75830-FC0A-4D7D-BB79-DEAF34BFC3F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0977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CD2640-ECDA-1CDF-767E-B6D771E70A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331994-BD8F-609E-B08E-82CC561269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9C6AE4-8C87-7B9C-E324-AA0F1A28A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8C9D7-C4EB-4E7C-B1B6-99F4D84FF0E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854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C6E8F0-78A6-DC74-EE56-A6F3F13B3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F5AA3-F094-6AC9-B69F-871584C739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5C799B-5681-93D9-4EFA-36C34DD9E0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BD531-191E-40AB-869A-6ECE157B694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737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9980F-D8A3-9237-EC24-3B2E05F8A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B8ECE3-D23F-3FE2-451D-D4F1388539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013BFD-AAE8-80D0-224D-D48C314A1F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936A4-4043-4AEE-8776-95A27D44256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4740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3CDCF4-CFCE-0E59-FE39-A0FA481DE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E8498E-7498-B27E-C0B2-055C59E2B7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F179C1-01ED-AD59-786E-2EA41CA5FB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5EF33-0C52-4811-8AF1-B1312BD0826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886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9EF886-6963-9016-9F64-9018F073CE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992F1C-F5D8-3516-A6C9-C008154304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AA3FC2-CEF7-A9D0-25DE-576D18FB97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7EA85-687F-431D-AA96-B8F9F4B49B5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5144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C05DA42-1ACE-7A74-6075-55F83B3D1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93111C0-5D8B-5A89-B9FB-AAD9B791C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33A2F43-FFC0-19B9-EF6E-7CDEFC08447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BAE50AA-C13E-BC9E-F1BB-CAE04FF827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459BBD-DD1C-17D1-82AA-0F64824950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99E956E-5036-4022-83C0-946AB548144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5C36FE4-1522-87D1-0C73-1D349C18748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52397" y="839992"/>
            <a:ext cx="11059582" cy="1790700"/>
          </a:xfrm>
        </p:spPr>
        <p:txBody>
          <a:bodyPr/>
          <a:lstStyle/>
          <a:p>
            <a:pPr eaLnBrk="1" hangingPunct="1"/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r>
              <a:rPr lang="en-US" altLang="nl-NL" sz="2000" dirty="0"/>
              <a:t>    </a:t>
            </a:r>
            <a:br>
              <a:rPr lang="en-US" altLang="nl-NL" sz="2000" dirty="0"/>
            </a:br>
            <a:r>
              <a:rPr lang="en-US" altLang="nl-NL" sz="4000" b="1" dirty="0" err="1"/>
              <a:t>Uitnodiging</a:t>
            </a:r>
            <a:r>
              <a:rPr lang="en-US" altLang="nl-NL" sz="4000" b="1" dirty="0"/>
              <a:t>,</a:t>
            </a:r>
            <a:br>
              <a:rPr lang="en-US" altLang="nl-NL" sz="4000" b="1" dirty="0"/>
            </a:br>
            <a:r>
              <a:rPr lang="en-US" altLang="nl-NL" sz="4000" b="1" dirty="0"/>
              <a:t>      </a:t>
            </a:r>
            <a:r>
              <a:rPr lang="en-US" altLang="nl-NL" sz="3600" b="1" dirty="0" err="1"/>
              <a:t>Bezoek</a:t>
            </a:r>
            <a:r>
              <a:rPr lang="en-US" altLang="nl-NL" sz="3600" b="1" dirty="0"/>
              <a:t> Philips museum</a:t>
            </a:r>
            <a:br>
              <a:rPr lang="en-US" altLang="nl-NL" sz="3600" b="1" dirty="0"/>
            </a:br>
            <a:r>
              <a:rPr lang="en-US" altLang="nl-NL" sz="3600" b="1" dirty="0"/>
              <a:t>Eindhoven </a:t>
            </a:r>
            <a:r>
              <a:rPr lang="en-US" altLang="nl-NL" sz="2000" b="1" dirty="0"/>
              <a:t>(met </a:t>
            </a:r>
            <a:r>
              <a:rPr lang="en-US" altLang="nl-NL" sz="2000" b="1" dirty="0" err="1"/>
              <a:t>rondleiding</a:t>
            </a:r>
            <a:r>
              <a:rPr lang="en-US" altLang="nl-NL" sz="2000" b="1" dirty="0"/>
              <a:t>)</a:t>
            </a: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32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endParaRPr lang="nl-NL" altLang="nl-NL" sz="2000" dirty="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E41904A4-5EEF-410F-B659-D29F15A2F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595938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053A90EC-D8FD-9609-95E1-90B45F1956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680EC481-C521-6519-C6FD-669636D7DC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D57BD3AB-CB5F-BCEE-61D6-08C67B4B91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26B09B35-B30B-8BFB-49CF-A445ABE642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2879CB07-EB6B-DE9A-7786-016D877080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97C7627B-A4FD-4A5D-9529-333F0CB572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0C1945BE-6B5A-22D8-E0D5-0831D9F9A8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F5328B6F-86EA-F210-E9BA-665A8E9DE5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AA427150-56A4-D37F-E195-8C76472315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Afbeelding 1">
            <a:extLst>
              <a:ext uri="{FF2B5EF4-FFF2-40B4-BE49-F238E27FC236}">
                <a16:creationId xmlns:a16="http://schemas.microsoft.com/office/drawing/2014/main" id="{3656B649-BBE2-D9A0-2EAD-96C90B98B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1038" y="204788"/>
            <a:ext cx="2651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hthoek 1">
            <a:extLst>
              <a:ext uri="{FF2B5EF4-FFF2-40B4-BE49-F238E27FC236}">
                <a16:creationId xmlns:a16="http://schemas.microsoft.com/office/drawing/2014/main" id="{C03E4BE1-DFC8-EF2A-9DD8-5F7111B49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2201863"/>
            <a:ext cx="103981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 dirty="0">
                <a:latin typeface="Arial"/>
                <a:cs typeface="Arial"/>
              </a:rPr>
              <a:t>Wanneer</a:t>
            </a:r>
            <a:r>
              <a:rPr lang="nl-NL" altLang="nl-NL" sz="2400" b="1" dirty="0">
                <a:latin typeface="Arial"/>
                <a:cs typeface="Arial"/>
              </a:rPr>
              <a:t>: Zaterdag 16 mei 2026.</a:t>
            </a:r>
            <a:br>
              <a:rPr lang="nl-NL" altLang="nl-NL" sz="2400" b="1" dirty="0"/>
            </a:br>
            <a:r>
              <a:rPr lang="nl-NL" altLang="nl-NL" sz="2400" b="1" u="sng" dirty="0">
                <a:latin typeface="Arial"/>
                <a:cs typeface="Arial"/>
              </a:rPr>
              <a:t>Hoe laat</a:t>
            </a:r>
            <a:r>
              <a:rPr lang="nl-NL" altLang="nl-NL" sz="2400" b="1" dirty="0">
                <a:latin typeface="Arial"/>
                <a:cs typeface="Arial"/>
              </a:rPr>
              <a:t>: vanaf 13.00 uur tot 17.00 uur. </a:t>
            </a:r>
          </a:p>
          <a:p>
            <a:pPr algn="ctr">
              <a:spcBef>
                <a:spcPct val="0"/>
              </a:spcBef>
              <a:buNone/>
            </a:pPr>
            <a:r>
              <a:rPr lang="nl-NL" altLang="nl-NL" sz="2000" b="1" dirty="0">
                <a:latin typeface="Arial"/>
                <a:cs typeface="Arial"/>
              </a:rPr>
              <a:t>(Eerst rondleiding van 1,5 uur ,daarna vrij rondlopen, museum open tot 17.00 uur)</a:t>
            </a:r>
            <a:br>
              <a:rPr lang="nl-NL" altLang="nl-NL" sz="2000" b="1" dirty="0"/>
            </a:br>
            <a:r>
              <a:rPr lang="nl-NL" altLang="nl-NL" sz="2400" b="1" u="sng" dirty="0">
                <a:latin typeface="Arial"/>
                <a:cs typeface="Arial"/>
              </a:rPr>
              <a:t>Voor wie</a:t>
            </a:r>
            <a:r>
              <a:rPr lang="nl-NL" altLang="nl-NL" sz="2400" b="1" dirty="0">
                <a:latin typeface="Arial"/>
                <a:cs typeface="Arial"/>
              </a:rPr>
              <a:t>: leden met partner en thuiswonende kinderen</a:t>
            </a:r>
            <a:br>
              <a:rPr lang="nl-NL" altLang="nl-NL" sz="2400" b="1" dirty="0"/>
            </a:br>
            <a:r>
              <a:rPr lang="nl-NL" altLang="nl-NL" sz="2000" b="1" dirty="0">
                <a:latin typeface="Arial"/>
                <a:cs typeface="Arial"/>
              </a:rPr>
              <a:t>                 </a:t>
            </a:r>
            <a:br>
              <a:rPr lang="nl-NL" altLang="nl-NL" sz="2000" b="1" dirty="0"/>
            </a:br>
            <a:endParaRPr lang="nl-NL" altLang="nl-NL" sz="2000" dirty="0"/>
          </a:p>
        </p:txBody>
      </p:sp>
      <p:sp>
        <p:nvSpPr>
          <p:cNvPr id="3087" name="Rechthoek 2">
            <a:extLst>
              <a:ext uri="{FF2B5EF4-FFF2-40B4-BE49-F238E27FC236}">
                <a16:creationId xmlns:a16="http://schemas.microsoft.com/office/drawing/2014/main" id="{0CDA48D1-3C29-7E07-92FA-1095488F3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5125" y="4307651"/>
            <a:ext cx="8128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1800" b="1" u="sng" dirty="0">
                <a:latin typeface="Arial"/>
                <a:cs typeface="Arial"/>
              </a:rPr>
              <a:t>Waar</a:t>
            </a:r>
            <a:r>
              <a:rPr lang="nl-NL" altLang="nl-NL" sz="1800" b="1" dirty="0">
                <a:latin typeface="Arial"/>
                <a:cs typeface="Arial"/>
              </a:rPr>
              <a:t>: Philips museum</a:t>
            </a:r>
            <a:endParaRPr lang="en-US" dirty="0"/>
          </a:p>
          <a:p>
            <a:pPr algn="ctr">
              <a:spcBef>
                <a:spcPct val="0"/>
              </a:spcBef>
              <a:buNone/>
            </a:pPr>
            <a:r>
              <a:rPr lang="nl-NL" altLang="nl-NL" sz="1800" b="1" dirty="0">
                <a:latin typeface="Arial"/>
                <a:cs typeface="Arial"/>
              </a:rPr>
              <a:t>    Emmasingel 31</a:t>
            </a:r>
          </a:p>
          <a:p>
            <a:pPr algn="ctr">
              <a:spcBef>
                <a:spcPct val="0"/>
              </a:spcBef>
              <a:buNone/>
            </a:pPr>
            <a:r>
              <a:rPr lang="nl-NL" altLang="nl-NL" sz="1800" b="1" dirty="0">
                <a:latin typeface="Arial"/>
                <a:cs typeface="Arial"/>
              </a:rPr>
              <a:t>       5611 AZ </a:t>
            </a:r>
            <a:r>
              <a:rPr lang="nl-NL" altLang="nl-NL" sz="1800" b="1" dirty="0" err="1">
                <a:latin typeface="Arial"/>
                <a:cs typeface="Arial"/>
              </a:rPr>
              <a:t>Eindhooven</a:t>
            </a:r>
            <a:br>
              <a:rPr lang="nl-NL" altLang="nl-NL" sz="1800" b="1" dirty="0"/>
            </a:br>
            <a:r>
              <a:rPr lang="nl-NL" altLang="nl-NL" sz="1800" b="1" dirty="0">
                <a:latin typeface="Arial"/>
                <a:cs typeface="Arial"/>
              </a:rPr>
              <a:t>           </a:t>
            </a:r>
            <a:br>
              <a:rPr lang="nl-NL" altLang="nl-NL" sz="1800" b="1" dirty="0"/>
            </a:br>
            <a:endParaRPr lang="nl-NL" altLang="nl-NL" sz="1800" dirty="0"/>
          </a:p>
        </p:txBody>
      </p:sp>
      <p:sp>
        <p:nvSpPr>
          <p:cNvPr id="3088" name="Rechthoek 3">
            <a:extLst>
              <a:ext uri="{FF2B5EF4-FFF2-40B4-BE49-F238E27FC236}">
                <a16:creationId xmlns:a16="http://schemas.microsoft.com/office/drawing/2014/main" id="{FEA13A78-5064-8B1F-8E0E-B3C3A2BBB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31093" y="4096643"/>
            <a:ext cx="81295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 dirty="0">
                <a:latin typeface="Arial"/>
                <a:cs typeface="Arial"/>
              </a:rPr>
              <a:t>Eigen bijdrage</a:t>
            </a:r>
            <a:r>
              <a:rPr lang="nl-NL" altLang="nl-NL" sz="2400" b="1" dirty="0">
                <a:latin typeface="Arial"/>
                <a:cs typeface="Arial"/>
              </a:rPr>
              <a:t>: €5,00 per persoon</a:t>
            </a:r>
            <a:br>
              <a:rPr lang="nl-NL" altLang="nl-NL" sz="2400" b="1" dirty="0"/>
            </a:br>
            <a:r>
              <a:rPr lang="nl-NL" altLang="nl-NL" sz="2400" b="1" dirty="0">
                <a:latin typeface="Arial"/>
                <a:cs typeface="Arial"/>
              </a:rPr>
              <a:t>  </a:t>
            </a:r>
            <a:r>
              <a:rPr lang="en-US" altLang="nl-NL" sz="1800" dirty="0" err="1">
                <a:latin typeface="Arial"/>
                <a:cs typeface="Arial"/>
              </a:rPr>
              <a:t>Introducees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betalen</a:t>
            </a:r>
            <a:r>
              <a:rPr lang="en-US" altLang="nl-NL" sz="1800" dirty="0">
                <a:latin typeface="Arial"/>
                <a:cs typeface="Arial"/>
              </a:rPr>
              <a:t> de </a:t>
            </a:r>
            <a:r>
              <a:rPr lang="en-US" altLang="nl-NL" sz="1800" dirty="0" err="1">
                <a:latin typeface="Arial"/>
                <a:cs typeface="Arial"/>
              </a:rPr>
              <a:t>kostprijs</a:t>
            </a:r>
            <a:r>
              <a:rPr lang="en-US" altLang="nl-NL" sz="1800" dirty="0">
                <a:latin typeface="Arial"/>
                <a:cs typeface="Arial"/>
              </a:rPr>
              <a:t> € 18,50 </a:t>
            </a:r>
            <a:r>
              <a:rPr lang="en-US" altLang="nl-NL" sz="1800" dirty="0" err="1">
                <a:latin typeface="Arial"/>
                <a:cs typeface="Arial"/>
              </a:rPr>
              <a:t>p.p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endParaRPr lang="nl-NL" altLang="nl-NL" sz="1800" dirty="0"/>
          </a:p>
          <a:p>
            <a:pPr algn="ctr">
              <a:spcBef>
                <a:spcPct val="0"/>
              </a:spcBef>
              <a:buNone/>
            </a:pPr>
            <a:r>
              <a:rPr lang="en-US" altLang="nl-NL" sz="1800" dirty="0">
                <a:latin typeface="Arial"/>
                <a:cs typeface="Arial"/>
              </a:rPr>
              <a:t>    Met </a:t>
            </a:r>
            <a:r>
              <a:rPr lang="en-US" altLang="nl-NL" sz="1800" dirty="0" err="1">
                <a:latin typeface="Arial"/>
                <a:cs typeface="Arial"/>
              </a:rPr>
              <a:t>museumjaarkaart</a:t>
            </a:r>
            <a:r>
              <a:rPr lang="en-US" altLang="nl-NL" sz="1800" dirty="0">
                <a:latin typeface="Arial"/>
                <a:cs typeface="Arial"/>
              </a:rPr>
              <a:t> gratis. (</a:t>
            </a:r>
            <a:r>
              <a:rPr lang="en-US" altLang="nl-NL" sz="1800" dirty="0" err="1">
                <a:latin typeface="Arial"/>
                <a:cs typeface="Arial"/>
              </a:rPr>
              <a:t>wel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graag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vooraf</a:t>
            </a:r>
            <a:r>
              <a:rPr lang="en-US" altLang="nl-NL" sz="1800" dirty="0">
                <a:latin typeface="Arial"/>
                <a:cs typeface="Arial"/>
              </a:rPr>
              <a:t> </a:t>
            </a:r>
            <a:r>
              <a:rPr lang="en-US" altLang="nl-NL" sz="1800" dirty="0" err="1">
                <a:latin typeface="Arial"/>
                <a:cs typeface="Arial"/>
              </a:rPr>
              <a:t>doorgeven</a:t>
            </a:r>
            <a:r>
              <a:rPr lang="en-US" altLang="nl-NL" sz="1800" dirty="0">
                <a:latin typeface="Arial"/>
                <a:cs typeface="Arial"/>
              </a:rPr>
              <a:t>)</a:t>
            </a:r>
            <a:br>
              <a:rPr lang="en-US" altLang="nl-NL" sz="1800" dirty="0"/>
            </a:br>
            <a:endParaRPr lang="nl-NL" altLang="nl-NL" sz="1800" dirty="0"/>
          </a:p>
        </p:txBody>
      </p:sp>
      <p:sp>
        <p:nvSpPr>
          <p:cNvPr id="3089" name="Rechthoek 4">
            <a:extLst>
              <a:ext uri="{FF2B5EF4-FFF2-40B4-BE49-F238E27FC236}">
                <a16:creationId xmlns:a16="http://schemas.microsoft.com/office/drawing/2014/main" id="{C028D224-8C76-B65C-DE58-A74D8F24E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19738"/>
            <a:ext cx="1625600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       ---------------------------------------------------------------------------------------------------------------------------------</a:t>
            </a:r>
            <a:br>
              <a:rPr lang="en-US" altLang="nl-NL" sz="2800" b="1" dirty="0"/>
            </a:br>
            <a:r>
              <a:rPr lang="en-US" altLang="nl-NL" sz="2800" b="1" dirty="0" err="1">
                <a:latin typeface="Arial"/>
                <a:cs typeface="Arial"/>
              </a:rPr>
              <a:t>Bezoek</a:t>
            </a:r>
            <a:r>
              <a:rPr lang="en-US" altLang="nl-NL" sz="2800" b="1" dirty="0">
                <a:latin typeface="Arial"/>
                <a:cs typeface="Arial"/>
              </a:rPr>
              <a:t> Philips Museum Eindhoven</a:t>
            </a:r>
            <a:br>
              <a:rPr lang="en-US" altLang="nl-NL" sz="2800" b="1" dirty="0"/>
            </a:br>
            <a:r>
              <a:rPr lang="en-US" altLang="nl-NL" sz="2400" b="1" dirty="0" err="1">
                <a:latin typeface="Arial"/>
                <a:cs typeface="Arial"/>
              </a:rPr>
              <a:t>Opgeven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 01-05-2026 via </a:t>
            </a:r>
            <a:r>
              <a:rPr lang="en-US" altLang="nl-NL" sz="2400" b="1" dirty="0" err="1">
                <a:latin typeface="Arial"/>
                <a:cs typeface="Arial"/>
              </a:rPr>
              <a:t>mailadres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u="sng" dirty="0">
                <a:latin typeface="Arial"/>
                <a:cs typeface="Arial"/>
              </a:rPr>
              <a:t>pvbrabantmidden@enexis.nl</a:t>
            </a:r>
            <a:br>
              <a:rPr lang="en-US" altLang="nl-NL" sz="2400" b="1" u="sng" dirty="0"/>
            </a:br>
            <a:endParaRPr lang="en-US" altLang="nl-NL" sz="2400" b="1" u="sng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400" b="1" dirty="0"/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 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br>
              <a:rPr lang="en-US" altLang="nl-NL" sz="2400" b="1" dirty="0">
                <a:latin typeface="Arial"/>
                <a:cs typeface="Arial"/>
              </a:rPr>
            </a:b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personen</a:t>
            </a:r>
            <a:r>
              <a:rPr lang="en-US" altLang="nl-NL" sz="2400" b="1" dirty="0">
                <a:latin typeface="Arial"/>
                <a:cs typeface="Arial"/>
              </a:rPr>
              <a:t>……………………………………….…………………..…………….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  </a:t>
            </a:r>
            <a:br>
              <a:rPr lang="en-US" altLang="nl-NL" sz="2800" b="1" dirty="0"/>
            </a:br>
            <a:r>
              <a:rPr lang="en-US" altLang="nl-NL" sz="1100" b="1" dirty="0">
                <a:latin typeface="Arial"/>
                <a:cs typeface="Arial"/>
              </a:rPr>
              <a:t>let op !!</a:t>
            </a:r>
            <a:br>
              <a:rPr lang="en-US" altLang="nl-NL" sz="1100" b="1" dirty="0"/>
            </a:br>
            <a:r>
              <a:rPr lang="en-US" altLang="nl-NL" sz="1100" b="1" dirty="0">
                <a:latin typeface="Arial"/>
                <a:cs typeface="Arial"/>
              </a:rPr>
              <a:t>Eigen </a:t>
            </a:r>
            <a:r>
              <a:rPr lang="en-US" altLang="nl-NL" sz="1100" b="1" dirty="0" err="1">
                <a:latin typeface="Arial"/>
                <a:cs typeface="Arial"/>
              </a:rPr>
              <a:t>bijdrage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betalen</a:t>
            </a:r>
            <a:r>
              <a:rPr lang="en-US" altLang="nl-NL" sz="1100" b="1" dirty="0">
                <a:latin typeface="Arial"/>
                <a:cs typeface="Arial"/>
              </a:rPr>
              <a:t> per bank is </a:t>
            </a:r>
            <a:r>
              <a:rPr lang="en-US" altLang="nl-NL" sz="1100" b="1" dirty="0" err="1">
                <a:latin typeface="Arial"/>
                <a:cs typeface="Arial"/>
              </a:rPr>
              <a:t>mogelijk</a:t>
            </a:r>
            <a:r>
              <a:rPr lang="en-US" altLang="nl-NL" sz="1100" b="1" dirty="0">
                <a:latin typeface="Arial"/>
                <a:cs typeface="Arial"/>
              </a:rPr>
              <a:t> op </a:t>
            </a:r>
            <a:r>
              <a:rPr lang="en-US" altLang="nl-NL" sz="1100" b="1" dirty="0" err="1">
                <a:latin typeface="Arial"/>
                <a:cs typeface="Arial"/>
              </a:rPr>
              <a:t>rekening</a:t>
            </a:r>
            <a:r>
              <a:rPr lang="en-US" altLang="nl-NL" sz="1100" b="1" dirty="0">
                <a:latin typeface="Arial"/>
                <a:cs typeface="Arial"/>
              </a:rPr>
              <a:t> nr NL 26 RABO 0126332096 </a:t>
            </a:r>
            <a:br>
              <a:rPr lang="en-US" altLang="nl-NL" sz="1100" b="1" dirty="0"/>
            </a:br>
            <a:r>
              <a:rPr lang="en-US" altLang="nl-NL" sz="1100" b="1" dirty="0" err="1">
                <a:latin typeface="Arial"/>
                <a:cs typeface="Arial"/>
              </a:rPr>
              <a:t>tnv</a:t>
            </a:r>
            <a:r>
              <a:rPr lang="en-US" altLang="nl-NL" sz="1100" b="1" dirty="0">
                <a:latin typeface="Arial"/>
                <a:cs typeface="Arial"/>
              </a:rPr>
              <a:t> The Energy Entertainment Club te Tilburg(</a:t>
            </a:r>
            <a:r>
              <a:rPr lang="en-US" altLang="nl-NL" sz="1100" b="1" dirty="0" err="1">
                <a:latin typeface="Arial"/>
                <a:cs typeface="Arial"/>
              </a:rPr>
              <a:t>geef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wel</a:t>
            </a:r>
            <a:r>
              <a:rPr lang="en-US" altLang="nl-NL" sz="1100" b="1" dirty="0">
                <a:latin typeface="Arial"/>
                <a:cs typeface="Arial"/>
              </a:rPr>
              <a:t> even </a:t>
            </a:r>
            <a:r>
              <a:rPr lang="en-US" altLang="nl-NL" sz="1100" b="1" dirty="0" err="1">
                <a:latin typeface="Arial"/>
                <a:cs typeface="Arial"/>
              </a:rPr>
              <a:t>aan</a:t>
            </a:r>
            <a:r>
              <a:rPr lang="en-US" altLang="nl-NL" sz="1100" b="1" dirty="0">
                <a:latin typeface="Arial"/>
                <a:cs typeface="Arial"/>
              </a:rPr>
              <a:t> Emma door </a:t>
            </a:r>
            <a:r>
              <a:rPr lang="en-US" altLang="nl-NL" sz="1100" b="1" dirty="0" err="1">
                <a:latin typeface="Arial"/>
                <a:cs typeface="Arial"/>
              </a:rPr>
              <a:t>dat</a:t>
            </a:r>
            <a:r>
              <a:rPr lang="en-US" altLang="nl-NL" sz="1100" b="1" dirty="0">
                <a:latin typeface="Arial"/>
                <a:cs typeface="Arial"/>
              </a:rPr>
              <a:t> je dan per bank </a:t>
            </a:r>
            <a:r>
              <a:rPr lang="en-US" altLang="nl-NL" sz="1100" b="1" dirty="0" err="1">
                <a:latin typeface="Arial"/>
                <a:cs typeface="Arial"/>
              </a:rPr>
              <a:t>betaald</a:t>
            </a:r>
            <a:r>
              <a:rPr lang="en-US" altLang="nl-NL" sz="1100" b="1" dirty="0">
                <a:latin typeface="Arial"/>
                <a:cs typeface="Arial"/>
              </a:rPr>
              <a:t>)</a:t>
            </a:r>
            <a:br>
              <a:rPr lang="en-US" altLang="nl-NL" sz="1100" b="1" dirty="0"/>
            </a:br>
            <a:endParaRPr lang="nl-NL" altLang="nl-NL" sz="18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1C9F728-2781-ED0E-BC8D-5A3FCD0DF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127" y="317709"/>
            <a:ext cx="4383448" cy="212365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8247519-3A7F-9B52-E25D-3E165B4E14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2400" y="1472029"/>
            <a:ext cx="3020184" cy="234508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C24FEE4-9CB1-C4AA-D145-BDA5E78AFB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8638" y="3729038"/>
            <a:ext cx="1875851" cy="18758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85B59C8-6D65-47F4-8E09-92E89A4879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8BDA11-7F45-4CD7-936F-F42065C483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495941-7A0F-4BB4-847F-AC9E67A3CF38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7FEE4D75-82F2-4BD5-825D-47816D3C7A38}">
  <ds:schemaRefs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691c5d93-7406-4a48-be64-de710b50e108"/>
    <ds:schemaRef ds:uri="58c1c451-f9b7-4ee8-ac93-ceccce8cbe43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218</Words>
  <Application>Microsoft Office PowerPoint</Application>
  <PresentationFormat>Aangepast</PresentationFormat>
  <Paragraphs>12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     Uitnodiging,       Bezoek Philips museum Eindhoven (met rondleiding)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Uitnodiging,       Bezoek Brouwerij Bourgognekruis.</dc:title>
  <dc:creator>jmommers</dc:creator>
  <cp:lastModifiedBy>Mommers, Julian</cp:lastModifiedBy>
  <cp:revision>16</cp:revision>
  <cp:lastPrinted>2018-02-19T06:22:18Z</cp:lastPrinted>
  <dcterms:created xsi:type="dcterms:W3CDTF">2010-09-18T14:21:07Z</dcterms:created>
  <dcterms:modified xsi:type="dcterms:W3CDTF">2026-03-23T13:55:57Z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