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FC886-9B8E-96DB-B4BD-0A7283DC54DC}" v="23" dt="2026-04-14T11:38:34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14-4-2026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18 </a:t>
            </a:r>
            <a:r>
              <a:rPr lang="en-US" altLang="nl-NL" sz="2800" b="1" dirty="0" err="1">
                <a:latin typeface="Times New Roman"/>
                <a:cs typeface="Times New Roman"/>
              </a:rPr>
              <a:t>mei</a:t>
            </a:r>
            <a:r>
              <a:rPr lang="en-US" altLang="nl-NL" sz="2800" b="1" dirty="0">
                <a:latin typeface="Times New Roman"/>
                <a:cs typeface="Times New Roman"/>
              </a:rPr>
              <a:t> 2026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6196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>
                <a:ea typeface="Calibri" panose="020F0502020204030204"/>
                <a:cs typeface="Calibri"/>
              </a:rPr>
              <a:t>15-06, 13-07</a:t>
            </a: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206EBF-1564-4BB1-87BC-D01F1FBF79D0}">
  <ds:schemaRefs>
    <ds:schemaRef ds:uri="691c5d93-7406-4a48-be64-de710b50e108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58c1c451-f9b7-4ee8-ac93-ceccce8cbe4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21F580-FBA8-4017-B5AA-A3B8CDBB06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101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135</cp:revision>
  <dcterms:created xsi:type="dcterms:W3CDTF">2016-12-23T16:15:24Z</dcterms:created>
  <dcterms:modified xsi:type="dcterms:W3CDTF">2026-04-14T12:01:58Z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