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7"/>
  </p:notesMasterIdLst>
  <p:handoutMasterIdLst>
    <p:handoutMasterId r:id="rId8"/>
  </p:handoutMasterIdLst>
  <p:sldIdLst>
    <p:sldId id="256" r:id="rId6"/>
  </p:sldIdLst>
  <p:sldSz cx="16256000" cy="9144000"/>
  <p:notesSz cx="6724650" cy="9774238"/>
  <p:defaultTextStyle>
    <a:defPPr>
      <a:defRPr lang="nl-NL"/>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880">
          <p15:clr>
            <a:srgbClr val="A4A3A4"/>
          </p15:clr>
        </p15:guide>
        <p15:guide id="2" pos="51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2ADA37-A144-B1D7-1D43-1BE4B7D5D1F9}" v="4" dt="2026-04-29T08:39:03.6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370" y="67"/>
      </p:cViewPr>
      <p:guideLst>
        <p:guide orient="horz" pos="2880"/>
        <p:guide pos="512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1.xml"/><Relationship Id="rId1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2EABEA8A-5E7E-4579-474B-22682DC3A292}"/>
              </a:ext>
            </a:extLst>
          </p:cNvPr>
          <p:cNvSpPr>
            <a:spLocks noGrp="1"/>
          </p:cNvSpPr>
          <p:nvPr>
            <p:ph type="hdr" sz="quarter"/>
          </p:nvPr>
        </p:nvSpPr>
        <p:spPr>
          <a:xfrm>
            <a:off x="0" y="0"/>
            <a:ext cx="2914650" cy="490538"/>
          </a:xfrm>
          <a:prstGeom prst="rect">
            <a:avLst/>
          </a:prstGeom>
        </p:spPr>
        <p:txBody>
          <a:bodyPr vert="horz" lIns="90498" tIns="45249" rIns="90498" bIns="45249" rtlCol="0"/>
          <a:lstStyle>
            <a:lvl1pPr algn="l">
              <a:defRPr sz="1200"/>
            </a:lvl1pPr>
          </a:lstStyle>
          <a:p>
            <a:pPr>
              <a:defRPr/>
            </a:pPr>
            <a:endParaRPr lang="nl-NL"/>
          </a:p>
        </p:txBody>
      </p:sp>
      <p:sp>
        <p:nvSpPr>
          <p:cNvPr id="3" name="Tijdelijke aanduiding voor datum 2">
            <a:extLst>
              <a:ext uri="{FF2B5EF4-FFF2-40B4-BE49-F238E27FC236}">
                <a16:creationId xmlns:a16="http://schemas.microsoft.com/office/drawing/2014/main" id="{838E094F-8673-0CD5-FD37-79ACA43EFF91}"/>
              </a:ext>
            </a:extLst>
          </p:cNvPr>
          <p:cNvSpPr>
            <a:spLocks noGrp="1"/>
          </p:cNvSpPr>
          <p:nvPr>
            <p:ph type="dt" sz="quarter" idx="1"/>
          </p:nvPr>
        </p:nvSpPr>
        <p:spPr>
          <a:xfrm>
            <a:off x="3808413" y="0"/>
            <a:ext cx="2914650" cy="490538"/>
          </a:xfrm>
          <a:prstGeom prst="rect">
            <a:avLst/>
          </a:prstGeom>
        </p:spPr>
        <p:txBody>
          <a:bodyPr vert="horz" lIns="90498" tIns="45249" rIns="90498" bIns="45249" rtlCol="0"/>
          <a:lstStyle>
            <a:lvl1pPr algn="r">
              <a:defRPr sz="1200"/>
            </a:lvl1pPr>
          </a:lstStyle>
          <a:p>
            <a:pPr>
              <a:defRPr/>
            </a:pPr>
            <a:fld id="{564A4A4A-934C-4B78-8324-A19EE57819E3}" type="datetimeFigureOut">
              <a:rPr lang="nl-NL"/>
              <a:pPr>
                <a:defRPr/>
              </a:pPr>
              <a:t>29-4-2026</a:t>
            </a:fld>
            <a:endParaRPr lang="nl-NL"/>
          </a:p>
        </p:txBody>
      </p:sp>
      <p:sp>
        <p:nvSpPr>
          <p:cNvPr id="4" name="Tijdelijke aanduiding voor voettekst 3">
            <a:extLst>
              <a:ext uri="{FF2B5EF4-FFF2-40B4-BE49-F238E27FC236}">
                <a16:creationId xmlns:a16="http://schemas.microsoft.com/office/drawing/2014/main" id="{4698F12F-BD7E-44C0-FA6C-855E3CB99A1D}"/>
              </a:ext>
            </a:extLst>
          </p:cNvPr>
          <p:cNvSpPr>
            <a:spLocks noGrp="1"/>
          </p:cNvSpPr>
          <p:nvPr>
            <p:ph type="ftr" sz="quarter" idx="2"/>
          </p:nvPr>
        </p:nvSpPr>
        <p:spPr>
          <a:xfrm>
            <a:off x="0" y="9283700"/>
            <a:ext cx="2914650" cy="490538"/>
          </a:xfrm>
          <a:prstGeom prst="rect">
            <a:avLst/>
          </a:prstGeom>
        </p:spPr>
        <p:txBody>
          <a:bodyPr vert="horz" lIns="90498" tIns="45249" rIns="90498" bIns="45249" rtlCol="0" anchor="b"/>
          <a:lstStyle>
            <a:lvl1pPr algn="l">
              <a:defRPr sz="1200"/>
            </a:lvl1pPr>
          </a:lstStyle>
          <a:p>
            <a:pPr>
              <a:defRPr/>
            </a:pPr>
            <a:endParaRPr lang="nl-NL"/>
          </a:p>
        </p:txBody>
      </p:sp>
      <p:sp>
        <p:nvSpPr>
          <p:cNvPr id="5" name="Tijdelijke aanduiding voor dianummer 4">
            <a:extLst>
              <a:ext uri="{FF2B5EF4-FFF2-40B4-BE49-F238E27FC236}">
                <a16:creationId xmlns:a16="http://schemas.microsoft.com/office/drawing/2014/main" id="{DB0CCADA-4203-1D88-65E2-A8FBFED45B0A}"/>
              </a:ext>
            </a:extLst>
          </p:cNvPr>
          <p:cNvSpPr>
            <a:spLocks noGrp="1"/>
          </p:cNvSpPr>
          <p:nvPr>
            <p:ph type="sldNum" sz="quarter" idx="3"/>
          </p:nvPr>
        </p:nvSpPr>
        <p:spPr>
          <a:xfrm>
            <a:off x="3808413" y="9283700"/>
            <a:ext cx="2914650" cy="490538"/>
          </a:xfrm>
          <a:prstGeom prst="rect">
            <a:avLst/>
          </a:prstGeom>
        </p:spPr>
        <p:txBody>
          <a:bodyPr vert="horz" wrap="square" lIns="90498" tIns="45249" rIns="90498" bIns="45249" numCol="1" anchor="b" anchorCtr="0" compatLnSpc="1">
            <a:prstTxWarp prst="textNoShape">
              <a:avLst/>
            </a:prstTxWarp>
          </a:bodyPr>
          <a:lstStyle>
            <a:lvl1pPr algn="r">
              <a:defRPr sz="1200"/>
            </a:lvl1pPr>
          </a:lstStyle>
          <a:p>
            <a:pPr>
              <a:defRPr/>
            </a:pPr>
            <a:fld id="{3A80290D-3756-41CE-8149-99204B1CDB86}" type="slidenum">
              <a:rPr lang="nl-NL" altLang="nl-NL"/>
              <a:pPr>
                <a:defRPr/>
              </a:pPr>
              <a:t>‹nr.›</a:t>
            </a:fld>
            <a:endParaRPr lang="nl-NL" altLang="nl-NL"/>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32558D5-8D50-549D-6238-3FDDB1E50D1E}"/>
              </a:ext>
            </a:extLst>
          </p:cNvPr>
          <p:cNvSpPr>
            <a:spLocks noGrp="1" noChangeArrowheads="1"/>
          </p:cNvSpPr>
          <p:nvPr>
            <p:ph type="hdr" sz="quarter"/>
          </p:nvPr>
        </p:nvSpPr>
        <p:spPr bwMode="auto">
          <a:xfrm>
            <a:off x="0" y="0"/>
            <a:ext cx="2914650" cy="488950"/>
          </a:xfrm>
          <a:prstGeom prst="rect">
            <a:avLst/>
          </a:prstGeom>
          <a:noFill/>
          <a:ln>
            <a:noFill/>
          </a:ln>
          <a:effectLst/>
        </p:spPr>
        <p:txBody>
          <a:bodyPr vert="horz" wrap="square" lIns="90498" tIns="45249" rIns="90498" bIns="45249" numCol="1" anchor="t" anchorCtr="0" compatLnSpc="1">
            <a:prstTxWarp prst="textNoShape">
              <a:avLst/>
            </a:prstTxWarp>
          </a:bodyPr>
          <a:lstStyle>
            <a:lvl1pPr eaLnBrk="1" hangingPunct="1">
              <a:defRPr sz="1200">
                <a:latin typeface="Arial" charset="0"/>
                <a:cs typeface="Arial" charset="0"/>
              </a:defRPr>
            </a:lvl1pPr>
          </a:lstStyle>
          <a:p>
            <a:pPr>
              <a:defRPr/>
            </a:pPr>
            <a:endParaRPr lang="nl-NL"/>
          </a:p>
        </p:txBody>
      </p:sp>
      <p:sp>
        <p:nvSpPr>
          <p:cNvPr id="3075" name="Rectangle 3">
            <a:extLst>
              <a:ext uri="{FF2B5EF4-FFF2-40B4-BE49-F238E27FC236}">
                <a16:creationId xmlns:a16="http://schemas.microsoft.com/office/drawing/2014/main" id="{E065EE57-0E41-4808-26BB-45C35815B64C}"/>
              </a:ext>
            </a:extLst>
          </p:cNvPr>
          <p:cNvSpPr>
            <a:spLocks noGrp="1" noChangeArrowheads="1"/>
          </p:cNvSpPr>
          <p:nvPr>
            <p:ph type="dt" idx="1"/>
          </p:nvPr>
        </p:nvSpPr>
        <p:spPr bwMode="auto">
          <a:xfrm>
            <a:off x="3808413" y="0"/>
            <a:ext cx="2914650" cy="488950"/>
          </a:xfrm>
          <a:prstGeom prst="rect">
            <a:avLst/>
          </a:prstGeom>
          <a:noFill/>
          <a:ln>
            <a:noFill/>
          </a:ln>
          <a:effectLst/>
        </p:spPr>
        <p:txBody>
          <a:bodyPr vert="horz" wrap="square" lIns="90498" tIns="45249" rIns="90498" bIns="45249"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nl-NL"/>
          </a:p>
        </p:txBody>
      </p:sp>
      <p:sp>
        <p:nvSpPr>
          <p:cNvPr id="2052" name="Rectangle 4">
            <a:extLst>
              <a:ext uri="{FF2B5EF4-FFF2-40B4-BE49-F238E27FC236}">
                <a16:creationId xmlns:a16="http://schemas.microsoft.com/office/drawing/2014/main" id="{5BCABFA1-88B1-4E94-28AB-37683B091C8D}"/>
              </a:ext>
            </a:extLst>
          </p:cNvPr>
          <p:cNvSpPr>
            <a:spLocks noGrp="1" noRot="1" noChangeAspect="1" noChangeArrowheads="1" noTextEdit="1"/>
          </p:cNvSpPr>
          <p:nvPr>
            <p:ph type="sldImg" idx="2"/>
          </p:nvPr>
        </p:nvSpPr>
        <p:spPr bwMode="auto">
          <a:xfrm>
            <a:off x="103188" y="731838"/>
            <a:ext cx="6518275" cy="36671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a:extLst>
              <a:ext uri="{FF2B5EF4-FFF2-40B4-BE49-F238E27FC236}">
                <a16:creationId xmlns:a16="http://schemas.microsoft.com/office/drawing/2014/main" id="{EB3C6900-437F-C529-A072-BD7175F8A8E5}"/>
              </a:ext>
            </a:extLst>
          </p:cNvPr>
          <p:cNvSpPr>
            <a:spLocks noGrp="1" noChangeArrowheads="1"/>
          </p:cNvSpPr>
          <p:nvPr>
            <p:ph type="body" sz="quarter" idx="3"/>
          </p:nvPr>
        </p:nvSpPr>
        <p:spPr bwMode="auto">
          <a:xfrm>
            <a:off x="671513" y="4643438"/>
            <a:ext cx="5381625" cy="4398962"/>
          </a:xfrm>
          <a:prstGeom prst="rect">
            <a:avLst/>
          </a:prstGeom>
          <a:noFill/>
          <a:ln>
            <a:noFill/>
          </a:ln>
          <a:effectLst/>
        </p:spPr>
        <p:txBody>
          <a:bodyPr vert="horz" wrap="square" lIns="90498" tIns="45249" rIns="90498" bIns="45249"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3078" name="Rectangle 6">
            <a:extLst>
              <a:ext uri="{FF2B5EF4-FFF2-40B4-BE49-F238E27FC236}">
                <a16:creationId xmlns:a16="http://schemas.microsoft.com/office/drawing/2014/main" id="{44B39C5F-6EDA-4F0A-4606-07A0C664E7EB}"/>
              </a:ext>
            </a:extLst>
          </p:cNvPr>
          <p:cNvSpPr>
            <a:spLocks noGrp="1" noChangeArrowheads="1"/>
          </p:cNvSpPr>
          <p:nvPr>
            <p:ph type="ftr" sz="quarter" idx="4"/>
          </p:nvPr>
        </p:nvSpPr>
        <p:spPr bwMode="auto">
          <a:xfrm>
            <a:off x="0" y="9283700"/>
            <a:ext cx="2914650" cy="488950"/>
          </a:xfrm>
          <a:prstGeom prst="rect">
            <a:avLst/>
          </a:prstGeom>
          <a:noFill/>
          <a:ln>
            <a:noFill/>
          </a:ln>
          <a:effectLst/>
        </p:spPr>
        <p:txBody>
          <a:bodyPr vert="horz" wrap="square" lIns="90498" tIns="45249" rIns="90498" bIns="45249" numCol="1" anchor="b" anchorCtr="0" compatLnSpc="1">
            <a:prstTxWarp prst="textNoShape">
              <a:avLst/>
            </a:prstTxWarp>
          </a:bodyPr>
          <a:lstStyle>
            <a:lvl1pPr eaLnBrk="1" hangingPunct="1">
              <a:defRPr sz="1200">
                <a:latin typeface="Arial" charset="0"/>
                <a:cs typeface="Arial" charset="0"/>
              </a:defRPr>
            </a:lvl1pPr>
          </a:lstStyle>
          <a:p>
            <a:pPr>
              <a:defRPr/>
            </a:pPr>
            <a:endParaRPr lang="nl-NL"/>
          </a:p>
        </p:txBody>
      </p:sp>
      <p:sp>
        <p:nvSpPr>
          <p:cNvPr id="3079" name="Rectangle 7">
            <a:extLst>
              <a:ext uri="{FF2B5EF4-FFF2-40B4-BE49-F238E27FC236}">
                <a16:creationId xmlns:a16="http://schemas.microsoft.com/office/drawing/2014/main" id="{2C8E62B6-045A-27A2-CDFF-B13B127CEB42}"/>
              </a:ext>
            </a:extLst>
          </p:cNvPr>
          <p:cNvSpPr>
            <a:spLocks noGrp="1" noChangeArrowheads="1"/>
          </p:cNvSpPr>
          <p:nvPr>
            <p:ph type="sldNum" sz="quarter" idx="5"/>
          </p:nvPr>
        </p:nvSpPr>
        <p:spPr bwMode="auto">
          <a:xfrm>
            <a:off x="3808413" y="9283700"/>
            <a:ext cx="2914650" cy="488950"/>
          </a:xfrm>
          <a:prstGeom prst="rect">
            <a:avLst/>
          </a:prstGeom>
          <a:noFill/>
          <a:ln>
            <a:noFill/>
          </a:ln>
          <a:effectLst/>
        </p:spPr>
        <p:txBody>
          <a:bodyPr vert="horz" wrap="square" lIns="90498" tIns="45249" rIns="90498" bIns="45249" numCol="1" anchor="b" anchorCtr="0" compatLnSpc="1">
            <a:prstTxWarp prst="textNoShape">
              <a:avLst/>
            </a:prstTxWarp>
          </a:bodyPr>
          <a:lstStyle>
            <a:lvl1pPr algn="r" eaLnBrk="1" hangingPunct="1">
              <a:defRPr sz="1200"/>
            </a:lvl1pPr>
          </a:lstStyle>
          <a:p>
            <a:pPr>
              <a:defRPr/>
            </a:pPr>
            <a:fld id="{E723A6D9-A87E-4F33-A4CD-2B3BBFF840B8}" type="slidenum">
              <a:rPr lang="nl-NL" altLang="nl-NL"/>
              <a:pPr>
                <a:defRPr/>
              </a:pPr>
              <a:t>‹nr.›</a:t>
            </a:fld>
            <a:endParaRPr lang="nl-NL" altLang="nl-N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54B5DF85-7B2D-1AE0-D73E-729D57AEEFC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35013" indent="-282575">
              <a:spcBef>
                <a:spcPct val="30000"/>
              </a:spcBef>
              <a:defRPr sz="1200">
                <a:solidFill>
                  <a:schemeClr val="tx1"/>
                </a:solidFill>
                <a:latin typeface="Arial" panose="020B0604020202020204" pitchFamily="34" charset="0"/>
                <a:cs typeface="Arial" panose="020B0604020202020204" pitchFamily="34" charset="0"/>
              </a:defRPr>
            </a:lvl2pPr>
            <a:lvl3pPr marL="1130300" indent="-225425">
              <a:spcBef>
                <a:spcPct val="30000"/>
              </a:spcBef>
              <a:defRPr sz="1200">
                <a:solidFill>
                  <a:schemeClr val="tx1"/>
                </a:solidFill>
                <a:latin typeface="Arial" panose="020B0604020202020204" pitchFamily="34" charset="0"/>
                <a:cs typeface="Arial" panose="020B0604020202020204" pitchFamily="34" charset="0"/>
              </a:defRPr>
            </a:lvl3pPr>
            <a:lvl4pPr marL="1582738" indent="-225425">
              <a:spcBef>
                <a:spcPct val="30000"/>
              </a:spcBef>
              <a:defRPr sz="1200">
                <a:solidFill>
                  <a:schemeClr val="tx1"/>
                </a:solidFill>
                <a:latin typeface="Arial" panose="020B0604020202020204" pitchFamily="34" charset="0"/>
                <a:cs typeface="Arial" panose="020B0604020202020204" pitchFamily="34" charset="0"/>
              </a:defRPr>
            </a:lvl4pPr>
            <a:lvl5pPr marL="2035175" indent="-225425">
              <a:spcBef>
                <a:spcPct val="30000"/>
              </a:spcBef>
              <a:defRPr sz="1200">
                <a:solidFill>
                  <a:schemeClr val="tx1"/>
                </a:solidFill>
                <a:latin typeface="Arial" panose="020B0604020202020204" pitchFamily="34" charset="0"/>
                <a:cs typeface="Arial" panose="020B0604020202020204" pitchFamily="34" charset="0"/>
              </a:defRPr>
            </a:lvl5pPr>
            <a:lvl6pPr marL="2492375" indent="-2254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49575" indent="-2254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06775" indent="-2254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63975" indent="-2254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C2C5CEA-39CD-4C78-9C9D-B65C499A66C0}" type="slidenum">
              <a:rPr lang="nl-NL" altLang="nl-NL" smtClean="0"/>
              <a:pPr>
                <a:spcBef>
                  <a:spcPct val="0"/>
                </a:spcBef>
              </a:pPr>
              <a:t>1</a:t>
            </a:fld>
            <a:endParaRPr lang="nl-NL" altLang="nl-NL"/>
          </a:p>
        </p:txBody>
      </p:sp>
      <p:sp>
        <p:nvSpPr>
          <p:cNvPr id="5123" name="Rectangle 2">
            <a:extLst>
              <a:ext uri="{FF2B5EF4-FFF2-40B4-BE49-F238E27FC236}">
                <a16:creationId xmlns:a16="http://schemas.microsoft.com/office/drawing/2014/main" id="{4C8A8CFA-245D-A6A3-EF35-0785FBB07A24}"/>
              </a:ext>
            </a:extLst>
          </p:cNvPr>
          <p:cNvSpPr>
            <a:spLocks noGrp="1" noRot="1" noChangeAspect="1" noChangeArrowheads="1" noTextEdit="1"/>
          </p:cNvSpPr>
          <p:nvPr>
            <p:ph type="sldImg"/>
          </p:nvPr>
        </p:nvSpPr>
        <p:spPr>
          <a:xfrm>
            <a:off x="104775" y="731838"/>
            <a:ext cx="6516688" cy="3667125"/>
          </a:xfrm>
          <a:ln/>
        </p:spPr>
      </p:sp>
      <p:sp>
        <p:nvSpPr>
          <p:cNvPr id="5124" name="Rectangle 3">
            <a:extLst>
              <a:ext uri="{FF2B5EF4-FFF2-40B4-BE49-F238E27FC236}">
                <a16:creationId xmlns:a16="http://schemas.microsoft.com/office/drawing/2014/main" id="{8FD78320-BEC5-7123-E452-69A962927C1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nl-NL" altLang="nl-NL">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219200" y="2840040"/>
            <a:ext cx="13817600" cy="1960563"/>
          </a:xfrm>
        </p:spPr>
        <p:txBody>
          <a:bodyPr/>
          <a:lstStyle/>
          <a:p>
            <a:r>
              <a:rPr lang="nl-NL"/>
              <a:t>Klik om de stijl te bewerken</a:t>
            </a:r>
          </a:p>
        </p:txBody>
      </p:sp>
      <p:sp>
        <p:nvSpPr>
          <p:cNvPr id="3" name="Ondertitel 2"/>
          <p:cNvSpPr>
            <a:spLocks noGrp="1"/>
          </p:cNvSpPr>
          <p:nvPr>
            <p:ph type="subTitle" idx="1"/>
          </p:nvPr>
        </p:nvSpPr>
        <p:spPr>
          <a:xfrm>
            <a:off x="2438400" y="5181600"/>
            <a:ext cx="11379200" cy="2336800"/>
          </a:xfrm>
        </p:spPr>
        <p:txBody>
          <a:bodyPr/>
          <a:lstStyle>
            <a:lvl1pPr marL="0" indent="0" algn="ctr">
              <a:buNone/>
              <a:defRPr/>
            </a:lvl1pPr>
            <a:lvl2pPr marL="457203" indent="0" algn="ctr">
              <a:buNone/>
              <a:defRPr/>
            </a:lvl2pPr>
            <a:lvl3pPr marL="914404" indent="0" algn="ctr">
              <a:buNone/>
              <a:defRPr/>
            </a:lvl3pPr>
            <a:lvl4pPr marL="1371607" indent="0" algn="ctr">
              <a:buNone/>
              <a:defRPr/>
            </a:lvl4pPr>
            <a:lvl5pPr marL="1828809" indent="0" algn="ctr">
              <a:buNone/>
              <a:defRPr/>
            </a:lvl5pPr>
            <a:lvl6pPr marL="2286011" indent="0" algn="ctr">
              <a:buNone/>
              <a:defRPr/>
            </a:lvl6pPr>
            <a:lvl7pPr marL="2743214" indent="0" algn="ctr">
              <a:buNone/>
              <a:defRPr/>
            </a:lvl7pPr>
            <a:lvl8pPr marL="3200417" indent="0" algn="ctr">
              <a:buNone/>
              <a:defRPr/>
            </a:lvl8pPr>
            <a:lvl9pPr marL="3657617" indent="0" algn="ctr">
              <a:buNone/>
              <a:defRPr/>
            </a:lvl9pPr>
          </a:lstStyle>
          <a:p>
            <a:r>
              <a:rPr lang="nl-NL"/>
              <a:t>Klik om de ondertitelstijl van het model te bewerken</a:t>
            </a:r>
          </a:p>
        </p:txBody>
      </p:sp>
      <p:sp>
        <p:nvSpPr>
          <p:cNvPr id="4" name="Rectangle 4">
            <a:extLst>
              <a:ext uri="{FF2B5EF4-FFF2-40B4-BE49-F238E27FC236}">
                <a16:creationId xmlns:a16="http://schemas.microsoft.com/office/drawing/2014/main" id="{0F1532AA-36CA-D3D3-A96D-B84F0BD773AC}"/>
              </a:ext>
            </a:extLst>
          </p:cNvPr>
          <p:cNvSpPr>
            <a:spLocks noGrp="1" noChangeArrowheads="1"/>
          </p:cNvSpPr>
          <p:nvPr>
            <p:ph type="dt" sz="half" idx="10"/>
          </p:nvPr>
        </p:nvSpPr>
        <p:spPr>
          <a:ln/>
        </p:spPr>
        <p:txBody>
          <a:bodyPr/>
          <a:lstStyle>
            <a:lvl1pPr>
              <a:defRPr/>
            </a:lvl1pPr>
          </a:lstStyle>
          <a:p>
            <a:pPr>
              <a:defRPr/>
            </a:pPr>
            <a:endParaRPr lang="nl-NL"/>
          </a:p>
        </p:txBody>
      </p:sp>
      <p:sp>
        <p:nvSpPr>
          <p:cNvPr id="5" name="Rectangle 5">
            <a:extLst>
              <a:ext uri="{FF2B5EF4-FFF2-40B4-BE49-F238E27FC236}">
                <a16:creationId xmlns:a16="http://schemas.microsoft.com/office/drawing/2014/main" id="{F2F3934C-62C0-CFB3-E63D-DCD84FCEA8D7}"/>
              </a:ext>
            </a:extLst>
          </p:cNvPr>
          <p:cNvSpPr>
            <a:spLocks noGrp="1" noChangeArrowheads="1"/>
          </p:cNvSpPr>
          <p:nvPr>
            <p:ph type="ftr" sz="quarter" idx="11"/>
          </p:nvPr>
        </p:nvSpPr>
        <p:spPr>
          <a:ln/>
        </p:spPr>
        <p:txBody>
          <a:bodyPr/>
          <a:lstStyle>
            <a:lvl1pPr>
              <a:defRPr/>
            </a:lvl1pPr>
          </a:lstStyle>
          <a:p>
            <a:pPr>
              <a:defRPr/>
            </a:pPr>
            <a:endParaRPr lang="nl-NL"/>
          </a:p>
        </p:txBody>
      </p:sp>
      <p:sp>
        <p:nvSpPr>
          <p:cNvPr id="6" name="Rectangle 6">
            <a:extLst>
              <a:ext uri="{FF2B5EF4-FFF2-40B4-BE49-F238E27FC236}">
                <a16:creationId xmlns:a16="http://schemas.microsoft.com/office/drawing/2014/main" id="{1C55B77C-6D1B-993A-DE79-D6E7340D3F07}"/>
              </a:ext>
            </a:extLst>
          </p:cNvPr>
          <p:cNvSpPr>
            <a:spLocks noGrp="1" noChangeArrowheads="1"/>
          </p:cNvSpPr>
          <p:nvPr>
            <p:ph type="sldNum" sz="quarter" idx="12"/>
          </p:nvPr>
        </p:nvSpPr>
        <p:spPr>
          <a:ln/>
        </p:spPr>
        <p:txBody>
          <a:bodyPr/>
          <a:lstStyle>
            <a:lvl1pPr>
              <a:defRPr/>
            </a:lvl1pPr>
          </a:lstStyle>
          <a:p>
            <a:pPr>
              <a:defRPr/>
            </a:pPr>
            <a:fld id="{269D372A-44DE-4111-A8DD-3447029EB5C2}" type="slidenum">
              <a:rPr lang="nl-NL" altLang="nl-NL"/>
              <a:pPr>
                <a:defRPr/>
              </a:pPr>
              <a:t>‹nr.›</a:t>
            </a:fld>
            <a:endParaRPr lang="nl-NL" altLang="nl-NL"/>
          </a:p>
        </p:txBody>
      </p:sp>
    </p:spTree>
    <p:extLst>
      <p:ext uri="{BB962C8B-B14F-4D97-AF65-F5344CB8AC3E}">
        <p14:creationId xmlns:p14="http://schemas.microsoft.com/office/powerpoint/2010/main" val="3160608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a:extLst>
              <a:ext uri="{FF2B5EF4-FFF2-40B4-BE49-F238E27FC236}">
                <a16:creationId xmlns:a16="http://schemas.microsoft.com/office/drawing/2014/main" id="{C0EE30C7-2450-69A6-C9CF-25AE27A2FC70}"/>
              </a:ext>
            </a:extLst>
          </p:cNvPr>
          <p:cNvSpPr>
            <a:spLocks noGrp="1" noChangeArrowheads="1"/>
          </p:cNvSpPr>
          <p:nvPr>
            <p:ph type="dt" sz="half" idx="10"/>
          </p:nvPr>
        </p:nvSpPr>
        <p:spPr>
          <a:ln/>
        </p:spPr>
        <p:txBody>
          <a:bodyPr/>
          <a:lstStyle>
            <a:lvl1pPr>
              <a:defRPr/>
            </a:lvl1pPr>
          </a:lstStyle>
          <a:p>
            <a:pPr>
              <a:defRPr/>
            </a:pPr>
            <a:endParaRPr lang="nl-NL"/>
          </a:p>
        </p:txBody>
      </p:sp>
      <p:sp>
        <p:nvSpPr>
          <p:cNvPr id="5" name="Rectangle 5">
            <a:extLst>
              <a:ext uri="{FF2B5EF4-FFF2-40B4-BE49-F238E27FC236}">
                <a16:creationId xmlns:a16="http://schemas.microsoft.com/office/drawing/2014/main" id="{1A6C35A7-A275-55CE-1860-D00F3BC8E860}"/>
              </a:ext>
            </a:extLst>
          </p:cNvPr>
          <p:cNvSpPr>
            <a:spLocks noGrp="1" noChangeArrowheads="1"/>
          </p:cNvSpPr>
          <p:nvPr>
            <p:ph type="ftr" sz="quarter" idx="11"/>
          </p:nvPr>
        </p:nvSpPr>
        <p:spPr>
          <a:ln/>
        </p:spPr>
        <p:txBody>
          <a:bodyPr/>
          <a:lstStyle>
            <a:lvl1pPr>
              <a:defRPr/>
            </a:lvl1pPr>
          </a:lstStyle>
          <a:p>
            <a:pPr>
              <a:defRPr/>
            </a:pPr>
            <a:endParaRPr lang="nl-NL"/>
          </a:p>
        </p:txBody>
      </p:sp>
      <p:sp>
        <p:nvSpPr>
          <p:cNvPr id="6" name="Rectangle 6">
            <a:extLst>
              <a:ext uri="{FF2B5EF4-FFF2-40B4-BE49-F238E27FC236}">
                <a16:creationId xmlns:a16="http://schemas.microsoft.com/office/drawing/2014/main" id="{730329DA-5C5A-65F9-609C-A5B30B5BDF14}"/>
              </a:ext>
            </a:extLst>
          </p:cNvPr>
          <p:cNvSpPr>
            <a:spLocks noGrp="1" noChangeArrowheads="1"/>
          </p:cNvSpPr>
          <p:nvPr>
            <p:ph type="sldNum" sz="quarter" idx="12"/>
          </p:nvPr>
        </p:nvSpPr>
        <p:spPr>
          <a:ln/>
        </p:spPr>
        <p:txBody>
          <a:bodyPr/>
          <a:lstStyle>
            <a:lvl1pPr>
              <a:defRPr/>
            </a:lvl1pPr>
          </a:lstStyle>
          <a:p>
            <a:pPr>
              <a:defRPr/>
            </a:pPr>
            <a:fld id="{919662B1-7CC8-4D67-8015-5572D39280CA}" type="slidenum">
              <a:rPr lang="nl-NL" altLang="nl-NL"/>
              <a:pPr>
                <a:defRPr/>
              </a:pPr>
              <a:t>‹nr.›</a:t>
            </a:fld>
            <a:endParaRPr lang="nl-NL" altLang="nl-NL"/>
          </a:p>
        </p:txBody>
      </p:sp>
    </p:spTree>
    <p:extLst>
      <p:ext uri="{BB962C8B-B14F-4D97-AF65-F5344CB8AC3E}">
        <p14:creationId xmlns:p14="http://schemas.microsoft.com/office/powerpoint/2010/main" val="1554524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11785600" y="366721"/>
            <a:ext cx="3657600" cy="780097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12800" y="366721"/>
            <a:ext cx="10611556" cy="780097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a:extLst>
              <a:ext uri="{FF2B5EF4-FFF2-40B4-BE49-F238E27FC236}">
                <a16:creationId xmlns:a16="http://schemas.microsoft.com/office/drawing/2014/main" id="{7F50C6F6-EF21-C9A1-4F5F-970A08865832}"/>
              </a:ext>
            </a:extLst>
          </p:cNvPr>
          <p:cNvSpPr>
            <a:spLocks noGrp="1" noChangeArrowheads="1"/>
          </p:cNvSpPr>
          <p:nvPr>
            <p:ph type="dt" sz="half" idx="10"/>
          </p:nvPr>
        </p:nvSpPr>
        <p:spPr>
          <a:ln/>
        </p:spPr>
        <p:txBody>
          <a:bodyPr/>
          <a:lstStyle>
            <a:lvl1pPr>
              <a:defRPr/>
            </a:lvl1pPr>
          </a:lstStyle>
          <a:p>
            <a:pPr>
              <a:defRPr/>
            </a:pPr>
            <a:endParaRPr lang="nl-NL"/>
          </a:p>
        </p:txBody>
      </p:sp>
      <p:sp>
        <p:nvSpPr>
          <p:cNvPr id="5" name="Rectangle 5">
            <a:extLst>
              <a:ext uri="{FF2B5EF4-FFF2-40B4-BE49-F238E27FC236}">
                <a16:creationId xmlns:a16="http://schemas.microsoft.com/office/drawing/2014/main" id="{4D06588D-1749-5062-CBDA-FF57A2C60289}"/>
              </a:ext>
            </a:extLst>
          </p:cNvPr>
          <p:cNvSpPr>
            <a:spLocks noGrp="1" noChangeArrowheads="1"/>
          </p:cNvSpPr>
          <p:nvPr>
            <p:ph type="ftr" sz="quarter" idx="11"/>
          </p:nvPr>
        </p:nvSpPr>
        <p:spPr>
          <a:ln/>
        </p:spPr>
        <p:txBody>
          <a:bodyPr/>
          <a:lstStyle>
            <a:lvl1pPr>
              <a:defRPr/>
            </a:lvl1pPr>
          </a:lstStyle>
          <a:p>
            <a:pPr>
              <a:defRPr/>
            </a:pPr>
            <a:endParaRPr lang="nl-NL"/>
          </a:p>
        </p:txBody>
      </p:sp>
      <p:sp>
        <p:nvSpPr>
          <p:cNvPr id="6" name="Rectangle 6">
            <a:extLst>
              <a:ext uri="{FF2B5EF4-FFF2-40B4-BE49-F238E27FC236}">
                <a16:creationId xmlns:a16="http://schemas.microsoft.com/office/drawing/2014/main" id="{EE944F8A-BC28-3533-FBE7-5076B4E0770A}"/>
              </a:ext>
            </a:extLst>
          </p:cNvPr>
          <p:cNvSpPr>
            <a:spLocks noGrp="1" noChangeArrowheads="1"/>
          </p:cNvSpPr>
          <p:nvPr>
            <p:ph type="sldNum" sz="quarter" idx="12"/>
          </p:nvPr>
        </p:nvSpPr>
        <p:spPr>
          <a:ln/>
        </p:spPr>
        <p:txBody>
          <a:bodyPr/>
          <a:lstStyle>
            <a:lvl1pPr>
              <a:defRPr/>
            </a:lvl1pPr>
          </a:lstStyle>
          <a:p>
            <a:pPr>
              <a:defRPr/>
            </a:pPr>
            <a:fld id="{17FC349A-856E-422D-A175-A3AAB62C2490}" type="slidenum">
              <a:rPr lang="nl-NL" altLang="nl-NL"/>
              <a:pPr>
                <a:defRPr/>
              </a:pPr>
              <a:t>‹nr.›</a:t>
            </a:fld>
            <a:endParaRPr lang="nl-NL" altLang="nl-NL"/>
          </a:p>
        </p:txBody>
      </p:sp>
    </p:spTree>
    <p:extLst>
      <p:ext uri="{BB962C8B-B14F-4D97-AF65-F5344CB8AC3E}">
        <p14:creationId xmlns:p14="http://schemas.microsoft.com/office/powerpoint/2010/main" val="109880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a:extLst>
              <a:ext uri="{FF2B5EF4-FFF2-40B4-BE49-F238E27FC236}">
                <a16:creationId xmlns:a16="http://schemas.microsoft.com/office/drawing/2014/main" id="{31A89257-AC65-3935-601D-6F3E3FFB850F}"/>
              </a:ext>
            </a:extLst>
          </p:cNvPr>
          <p:cNvSpPr>
            <a:spLocks noGrp="1" noChangeArrowheads="1"/>
          </p:cNvSpPr>
          <p:nvPr>
            <p:ph type="dt" sz="half" idx="10"/>
          </p:nvPr>
        </p:nvSpPr>
        <p:spPr>
          <a:ln/>
        </p:spPr>
        <p:txBody>
          <a:bodyPr/>
          <a:lstStyle>
            <a:lvl1pPr>
              <a:defRPr/>
            </a:lvl1pPr>
          </a:lstStyle>
          <a:p>
            <a:pPr>
              <a:defRPr/>
            </a:pPr>
            <a:endParaRPr lang="nl-NL"/>
          </a:p>
        </p:txBody>
      </p:sp>
      <p:sp>
        <p:nvSpPr>
          <p:cNvPr id="5" name="Rectangle 5">
            <a:extLst>
              <a:ext uri="{FF2B5EF4-FFF2-40B4-BE49-F238E27FC236}">
                <a16:creationId xmlns:a16="http://schemas.microsoft.com/office/drawing/2014/main" id="{FEC54A2C-A5F8-1E31-C4BD-0227348910B0}"/>
              </a:ext>
            </a:extLst>
          </p:cNvPr>
          <p:cNvSpPr>
            <a:spLocks noGrp="1" noChangeArrowheads="1"/>
          </p:cNvSpPr>
          <p:nvPr>
            <p:ph type="ftr" sz="quarter" idx="11"/>
          </p:nvPr>
        </p:nvSpPr>
        <p:spPr>
          <a:ln/>
        </p:spPr>
        <p:txBody>
          <a:bodyPr/>
          <a:lstStyle>
            <a:lvl1pPr>
              <a:defRPr/>
            </a:lvl1pPr>
          </a:lstStyle>
          <a:p>
            <a:pPr>
              <a:defRPr/>
            </a:pPr>
            <a:endParaRPr lang="nl-NL"/>
          </a:p>
        </p:txBody>
      </p:sp>
      <p:sp>
        <p:nvSpPr>
          <p:cNvPr id="6" name="Rectangle 6">
            <a:extLst>
              <a:ext uri="{FF2B5EF4-FFF2-40B4-BE49-F238E27FC236}">
                <a16:creationId xmlns:a16="http://schemas.microsoft.com/office/drawing/2014/main" id="{414007D6-D55B-53B4-FBF7-19DC7746E070}"/>
              </a:ext>
            </a:extLst>
          </p:cNvPr>
          <p:cNvSpPr>
            <a:spLocks noGrp="1" noChangeArrowheads="1"/>
          </p:cNvSpPr>
          <p:nvPr>
            <p:ph type="sldNum" sz="quarter" idx="12"/>
          </p:nvPr>
        </p:nvSpPr>
        <p:spPr>
          <a:ln/>
        </p:spPr>
        <p:txBody>
          <a:bodyPr/>
          <a:lstStyle>
            <a:lvl1pPr>
              <a:defRPr/>
            </a:lvl1pPr>
          </a:lstStyle>
          <a:p>
            <a:pPr>
              <a:defRPr/>
            </a:pPr>
            <a:fld id="{804FDF36-CFCC-4344-BE98-0B6049C91DDD}" type="slidenum">
              <a:rPr lang="nl-NL" altLang="nl-NL"/>
              <a:pPr>
                <a:defRPr/>
              </a:pPr>
              <a:t>‹nr.›</a:t>
            </a:fld>
            <a:endParaRPr lang="nl-NL" altLang="nl-NL"/>
          </a:p>
        </p:txBody>
      </p:sp>
    </p:spTree>
    <p:extLst>
      <p:ext uri="{BB962C8B-B14F-4D97-AF65-F5344CB8AC3E}">
        <p14:creationId xmlns:p14="http://schemas.microsoft.com/office/powerpoint/2010/main" val="1533692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1283172" y="5875339"/>
            <a:ext cx="13817600" cy="1816100"/>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1283172" y="3875092"/>
            <a:ext cx="13817600" cy="2000251"/>
          </a:xfrm>
        </p:spPr>
        <p:txBody>
          <a:bodyPr anchor="b"/>
          <a:lstStyle>
            <a:lvl1pPr marL="0" indent="0">
              <a:buNone/>
              <a:defRPr sz="2000"/>
            </a:lvl1pPr>
            <a:lvl2pPr marL="457203" indent="0">
              <a:buNone/>
              <a:defRPr sz="1800"/>
            </a:lvl2pPr>
            <a:lvl3pPr marL="914404" indent="0">
              <a:buNone/>
              <a:defRPr sz="1600"/>
            </a:lvl3pPr>
            <a:lvl4pPr marL="1371607" indent="0">
              <a:buNone/>
              <a:defRPr sz="1400"/>
            </a:lvl4pPr>
            <a:lvl5pPr marL="1828809" indent="0">
              <a:buNone/>
              <a:defRPr sz="1400"/>
            </a:lvl5pPr>
            <a:lvl6pPr marL="2286011" indent="0">
              <a:buNone/>
              <a:defRPr sz="1400"/>
            </a:lvl6pPr>
            <a:lvl7pPr marL="2743214" indent="0">
              <a:buNone/>
              <a:defRPr sz="1400"/>
            </a:lvl7pPr>
            <a:lvl8pPr marL="3200417" indent="0">
              <a:buNone/>
              <a:defRPr sz="1400"/>
            </a:lvl8pPr>
            <a:lvl9pPr marL="3657617" indent="0">
              <a:buNone/>
              <a:defRPr sz="1400"/>
            </a:lvl9pPr>
          </a:lstStyle>
          <a:p>
            <a:pPr lvl="0"/>
            <a:r>
              <a:rPr lang="nl-NL"/>
              <a:t>Klik om de modelstijlen te bewerken</a:t>
            </a:r>
          </a:p>
        </p:txBody>
      </p:sp>
      <p:sp>
        <p:nvSpPr>
          <p:cNvPr id="4" name="Rectangle 4">
            <a:extLst>
              <a:ext uri="{FF2B5EF4-FFF2-40B4-BE49-F238E27FC236}">
                <a16:creationId xmlns:a16="http://schemas.microsoft.com/office/drawing/2014/main" id="{1C26D800-F80E-7480-D832-8D9BCEAF9776}"/>
              </a:ext>
            </a:extLst>
          </p:cNvPr>
          <p:cNvSpPr>
            <a:spLocks noGrp="1" noChangeArrowheads="1"/>
          </p:cNvSpPr>
          <p:nvPr>
            <p:ph type="dt" sz="half" idx="10"/>
          </p:nvPr>
        </p:nvSpPr>
        <p:spPr>
          <a:ln/>
        </p:spPr>
        <p:txBody>
          <a:bodyPr/>
          <a:lstStyle>
            <a:lvl1pPr>
              <a:defRPr/>
            </a:lvl1pPr>
          </a:lstStyle>
          <a:p>
            <a:pPr>
              <a:defRPr/>
            </a:pPr>
            <a:endParaRPr lang="nl-NL"/>
          </a:p>
        </p:txBody>
      </p:sp>
      <p:sp>
        <p:nvSpPr>
          <p:cNvPr id="5" name="Rectangle 5">
            <a:extLst>
              <a:ext uri="{FF2B5EF4-FFF2-40B4-BE49-F238E27FC236}">
                <a16:creationId xmlns:a16="http://schemas.microsoft.com/office/drawing/2014/main" id="{C4C45384-FB8B-F0BA-F47E-32FB054120F8}"/>
              </a:ext>
            </a:extLst>
          </p:cNvPr>
          <p:cNvSpPr>
            <a:spLocks noGrp="1" noChangeArrowheads="1"/>
          </p:cNvSpPr>
          <p:nvPr>
            <p:ph type="ftr" sz="quarter" idx="11"/>
          </p:nvPr>
        </p:nvSpPr>
        <p:spPr>
          <a:ln/>
        </p:spPr>
        <p:txBody>
          <a:bodyPr/>
          <a:lstStyle>
            <a:lvl1pPr>
              <a:defRPr/>
            </a:lvl1pPr>
          </a:lstStyle>
          <a:p>
            <a:pPr>
              <a:defRPr/>
            </a:pPr>
            <a:endParaRPr lang="nl-NL"/>
          </a:p>
        </p:txBody>
      </p:sp>
      <p:sp>
        <p:nvSpPr>
          <p:cNvPr id="6" name="Rectangle 6">
            <a:extLst>
              <a:ext uri="{FF2B5EF4-FFF2-40B4-BE49-F238E27FC236}">
                <a16:creationId xmlns:a16="http://schemas.microsoft.com/office/drawing/2014/main" id="{4B793D18-02B8-AC32-807F-C31E7C4A175B}"/>
              </a:ext>
            </a:extLst>
          </p:cNvPr>
          <p:cNvSpPr>
            <a:spLocks noGrp="1" noChangeArrowheads="1"/>
          </p:cNvSpPr>
          <p:nvPr>
            <p:ph type="sldNum" sz="quarter" idx="12"/>
          </p:nvPr>
        </p:nvSpPr>
        <p:spPr>
          <a:ln/>
        </p:spPr>
        <p:txBody>
          <a:bodyPr/>
          <a:lstStyle>
            <a:lvl1pPr>
              <a:defRPr/>
            </a:lvl1pPr>
          </a:lstStyle>
          <a:p>
            <a:pPr>
              <a:defRPr/>
            </a:pPr>
            <a:fld id="{F5C7CF70-B7D9-4692-A782-210605670007}" type="slidenum">
              <a:rPr lang="nl-NL" altLang="nl-NL"/>
              <a:pPr>
                <a:defRPr/>
              </a:pPr>
              <a:t>‹nr.›</a:t>
            </a:fld>
            <a:endParaRPr lang="nl-NL" altLang="nl-NL"/>
          </a:p>
        </p:txBody>
      </p:sp>
    </p:spTree>
    <p:extLst>
      <p:ext uri="{BB962C8B-B14F-4D97-AF65-F5344CB8AC3E}">
        <p14:creationId xmlns:p14="http://schemas.microsoft.com/office/powerpoint/2010/main" val="48998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12800" y="2133600"/>
            <a:ext cx="7134578"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8308622" y="2133600"/>
            <a:ext cx="7134578"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a:extLst>
              <a:ext uri="{FF2B5EF4-FFF2-40B4-BE49-F238E27FC236}">
                <a16:creationId xmlns:a16="http://schemas.microsoft.com/office/drawing/2014/main" id="{90C3F993-5915-DE85-8065-46FC80FF0BE2}"/>
              </a:ext>
            </a:extLst>
          </p:cNvPr>
          <p:cNvSpPr>
            <a:spLocks noGrp="1" noChangeArrowheads="1"/>
          </p:cNvSpPr>
          <p:nvPr>
            <p:ph type="dt" sz="half" idx="10"/>
          </p:nvPr>
        </p:nvSpPr>
        <p:spPr>
          <a:ln/>
        </p:spPr>
        <p:txBody>
          <a:bodyPr/>
          <a:lstStyle>
            <a:lvl1pPr>
              <a:defRPr/>
            </a:lvl1pPr>
          </a:lstStyle>
          <a:p>
            <a:pPr>
              <a:defRPr/>
            </a:pPr>
            <a:endParaRPr lang="nl-NL"/>
          </a:p>
        </p:txBody>
      </p:sp>
      <p:sp>
        <p:nvSpPr>
          <p:cNvPr id="6" name="Rectangle 5">
            <a:extLst>
              <a:ext uri="{FF2B5EF4-FFF2-40B4-BE49-F238E27FC236}">
                <a16:creationId xmlns:a16="http://schemas.microsoft.com/office/drawing/2014/main" id="{B8AFAFF2-29D6-B061-0829-771CE6B4C980}"/>
              </a:ext>
            </a:extLst>
          </p:cNvPr>
          <p:cNvSpPr>
            <a:spLocks noGrp="1" noChangeArrowheads="1"/>
          </p:cNvSpPr>
          <p:nvPr>
            <p:ph type="ftr" sz="quarter" idx="11"/>
          </p:nvPr>
        </p:nvSpPr>
        <p:spPr>
          <a:ln/>
        </p:spPr>
        <p:txBody>
          <a:bodyPr/>
          <a:lstStyle>
            <a:lvl1pPr>
              <a:defRPr/>
            </a:lvl1pPr>
          </a:lstStyle>
          <a:p>
            <a:pPr>
              <a:defRPr/>
            </a:pPr>
            <a:endParaRPr lang="nl-NL"/>
          </a:p>
        </p:txBody>
      </p:sp>
      <p:sp>
        <p:nvSpPr>
          <p:cNvPr id="7" name="Rectangle 6">
            <a:extLst>
              <a:ext uri="{FF2B5EF4-FFF2-40B4-BE49-F238E27FC236}">
                <a16:creationId xmlns:a16="http://schemas.microsoft.com/office/drawing/2014/main" id="{11670184-88A7-767D-4A4B-2BF829DBD2F8}"/>
              </a:ext>
            </a:extLst>
          </p:cNvPr>
          <p:cNvSpPr>
            <a:spLocks noGrp="1" noChangeArrowheads="1"/>
          </p:cNvSpPr>
          <p:nvPr>
            <p:ph type="sldNum" sz="quarter" idx="12"/>
          </p:nvPr>
        </p:nvSpPr>
        <p:spPr>
          <a:ln/>
        </p:spPr>
        <p:txBody>
          <a:bodyPr/>
          <a:lstStyle>
            <a:lvl1pPr>
              <a:defRPr/>
            </a:lvl1pPr>
          </a:lstStyle>
          <a:p>
            <a:pPr>
              <a:defRPr/>
            </a:pPr>
            <a:fld id="{D8588C13-AF07-4ABA-9033-B07A04C3420B}" type="slidenum">
              <a:rPr lang="nl-NL" altLang="nl-NL"/>
              <a:pPr>
                <a:defRPr/>
              </a:pPr>
              <a:t>‹nr.›</a:t>
            </a:fld>
            <a:endParaRPr lang="nl-NL" altLang="nl-NL"/>
          </a:p>
        </p:txBody>
      </p:sp>
    </p:spTree>
    <p:extLst>
      <p:ext uri="{BB962C8B-B14F-4D97-AF65-F5344CB8AC3E}">
        <p14:creationId xmlns:p14="http://schemas.microsoft.com/office/powerpoint/2010/main" val="1183025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812800" y="2046288"/>
            <a:ext cx="7183497" cy="854075"/>
          </a:xfrm>
        </p:spPr>
        <p:txBody>
          <a:bodyPr anchor="b"/>
          <a:lstStyle>
            <a:lvl1pPr marL="0" indent="0">
              <a:buNone/>
              <a:defRPr sz="2400" b="1"/>
            </a:lvl1pPr>
            <a:lvl2pPr marL="457203" indent="0">
              <a:buNone/>
              <a:defRPr sz="2000" b="1"/>
            </a:lvl2pPr>
            <a:lvl3pPr marL="914404" indent="0">
              <a:buNone/>
              <a:defRPr sz="1800" b="1"/>
            </a:lvl3pPr>
            <a:lvl4pPr marL="1371607" indent="0">
              <a:buNone/>
              <a:defRPr sz="1600" b="1"/>
            </a:lvl4pPr>
            <a:lvl5pPr marL="1828809" indent="0">
              <a:buNone/>
              <a:defRPr sz="1600" b="1"/>
            </a:lvl5pPr>
            <a:lvl6pPr marL="2286011" indent="0">
              <a:buNone/>
              <a:defRPr sz="1600" b="1"/>
            </a:lvl6pPr>
            <a:lvl7pPr marL="2743214" indent="0">
              <a:buNone/>
              <a:defRPr sz="1600" b="1"/>
            </a:lvl7pPr>
            <a:lvl8pPr marL="3200417" indent="0">
              <a:buNone/>
              <a:defRPr sz="1600" b="1"/>
            </a:lvl8pPr>
            <a:lvl9pPr marL="3657617"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12800" y="2900370"/>
            <a:ext cx="718349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8259716" y="2046288"/>
            <a:ext cx="7183495" cy="854075"/>
          </a:xfrm>
        </p:spPr>
        <p:txBody>
          <a:bodyPr anchor="b"/>
          <a:lstStyle>
            <a:lvl1pPr marL="0" indent="0">
              <a:buNone/>
              <a:defRPr sz="2400" b="1"/>
            </a:lvl1pPr>
            <a:lvl2pPr marL="457203" indent="0">
              <a:buNone/>
              <a:defRPr sz="2000" b="1"/>
            </a:lvl2pPr>
            <a:lvl3pPr marL="914404" indent="0">
              <a:buNone/>
              <a:defRPr sz="1800" b="1"/>
            </a:lvl3pPr>
            <a:lvl4pPr marL="1371607" indent="0">
              <a:buNone/>
              <a:defRPr sz="1600" b="1"/>
            </a:lvl4pPr>
            <a:lvl5pPr marL="1828809" indent="0">
              <a:buNone/>
              <a:defRPr sz="1600" b="1"/>
            </a:lvl5pPr>
            <a:lvl6pPr marL="2286011" indent="0">
              <a:buNone/>
              <a:defRPr sz="1600" b="1"/>
            </a:lvl6pPr>
            <a:lvl7pPr marL="2743214" indent="0">
              <a:buNone/>
              <a:defRPr sz="1600" b="1"/>
            </a:lvl7pPr>
            <a:lvl8pPr marL="3200417" indent="0">
              <a:buNone/>
              <a:defRPr sz="1600" b="1"/>
            </a:lvl8pPr>
            <a:lvl9pPr marL="3657617"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8259716" y="2900370"/>
            <a:ext cx="7183495"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a:extLst>
              <a:ext uri="{FF2B5EF4-FFF2-40B4-BE49-F238E27FC236}">
                <a16:creationId xmlns:a16="http://schemas.microsoft.com/office/drawing/2014/main" id="{749769F5-33D0-E3F5-3F9A-2FFF5A85BB02}"/>
              </a:ext>
            </a:extLst>
          </p:cNvPr>
          <p:cNvSpPr>
            <a:spLocks noGrp="1" noChangeArrowheads="1"/>
          </p:cNvSpPr>
          <p:nvPr>
            <p:ph type="dt" sz="half" idx="10"/>
          </p:nvPr>
        </p:nvSpPr>
        <p:spPr>
          <a:ln/>
        </p:spPr>
        <p:txBody>
          <a:bodyPr/>
          <a:lstStyle>
            <a:lvl1pPr>
              <a:defRPr/>
            </a:lvl1pPr>
          </a:lstStyle>
          <a:p>
            <a:pPr>
              <a:defRPr/>
            </a:pPr>
            <a:endParaRPr lang="nl-NL"/>
          </a:p>
        </p:txBody>
      </p:sp>
      <p:sp>
        <p:nvSpPr>
          <p:cNvPr id="8" name="Rectangle 5">
            <a:extLst>
              <a:ext uri="{FF2B5EF4-FFF2-40B4-BE49-F238E27FC236}">
                <a16:creationId xmlns:a16="http://schemas.microsoft.com/office/drawing/2014/main" id="{E667C696-09E2-55B2-DED2-61A070EC625E}"/>
              </a:ext>
            </a:extLst>
          </p:cNvPr>
          <p:cNvSpPr>
            <a:spLocks noGrp="1" noChangeArrowheads="1"/>
          </p:cNvSpPr>
          <p:nvPr>
            <p:ph type="ftr" sz="quarter" idx="11"/>
          </p:nvPr>
        </p:nvSpPr>
        <p:spPr>
          <a:ln/>
        </p:spPr>
        <p:txBody>
          <a:bodyPr/>
          <a:lstStyle>
            <a:lvl1pPr>
              <a:defRPr/>
            </a:lvl1pPr>
          </a:lstStyle>
          <a:p>
            <a:pPr>
              <a:defRPr/>
            </a:pPr>
            <a:endParaRPr lang="nl-NL"/>
          </a:p>
        </p:txBody>
      </p:sp>
      <p:sp>
        <p:nvSpPr>
          <p:cNvPr id="9" name="Rectangle 6">
            <a:extLst>
              <a:ext uri="{FF2B5EF4-FFF2-40B4-BE49-F238E27FC236}">
                <a16:creationId xmlns:a16="http://schemas.microsoft.com/office/drawing/2014/main" id="{6D763852-AAB1-50D9-6E8F-5297859026BF}"/>
              </a:ext>
            </a:extLst>
          </p:cNvPr>
          <p:cNvSpPr>
            <a:spLocks noGrp="1" noChangeArrowheads="1"/>
          </p:cNvSpPr>
          <p:nvPr>
            <p:ph type="sldNum" sz="quarter" idx="12"/>
          </p:nvPr>
        </p:nvSpPr>
        <p:spPr>
          <a:ln/>
        </p:spPr>
        <p:txBody>
          <a:bodyPr/>
          <a:lstStyle>
            <a:lvl1pPr>
              <a:defRPr/>
            </a:lvl1pPr>
          </a:lstStyle>
          <a:p>
            <a:pPr>
              <a:defRPr/>
            </a:pPr>
            <a:fld id="{49EE4468-C400-42F7-9693-1B8FFC21F6C4}" type="slidenum">
              <a:rPr lang="nl-NL" altLang="nl-NL"/>
              <a:pPr>
                <a:defRPr/>
              </a:pPr>
              <a:t>‹nr.›</a:t>
            </a:fld>
            <a:endParaRPr lang="nl-NL" altLang="nl-NL"/>
          </a:p>
        </p:txBody>
      </p:sp>
    </p:spTree>
    <p:extLst>
      <p:ext uri="{BB962C8B-B14F-4D97-AF65-F5344CB8AC3E}">
        <p14:creationId xmlns:p14="http://schemas.microsoft.com/office/powerpoint/2010/main" val="2017801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4">
            <a:extLst>
              <a:ext uri="{FF2B5EF4-FFF2-40B4-BE49-F238E27FC236}">
                <a16:creationId xmlns:a16="http://schemas.microsoft.com/office/drawing/2014/main" id="{97B32660-F401-81EB-2672-C2C3E385F59E}"/>
              </a:ext>
            </a:extLst>
          </p:cNvPr>
          <p:cNvSpPr>
            <a:spLocks noGrp="1" noChangeArrowheads="1"/>
          </p:cNvSpPr>
          <p:nvPr>
            <p:ph type="dt" sz="half" idx="10"/>
          </p:nvPr>
        </p:nvSpPr>
        <p:spPr>
          <a:ln/>
        </p:spPr>
        <p:txBody>
          <a:bodyPr/>
          <a:lstStyle>
            <a:lvl1pPr>
              <a:defRPr/>
            </a:lvl1pPr>
          </a:lstStyle>
          <a:p>
            <a:pPr>
              <a:defRPr/>
            </a:pPr>
            <a:endParaRPr lang="nl-NL"/>
          </a:p>
        </p:txBody>
      </p:sp>
      <p:sp>
        <p:nvSpPr>
          <p:cNvPr id="4" name="Rectangle 5">
            <a:extLst>
              <a:ext uri="{FF2B5EF4-FFF2-40B4-BE49-F238E27FC236}">
                <a16:creationId xmlns:a16="http://schemas.microsoft.com/office/drawing/2014/main" id="{4B417321-8559-2A45-6AD0-D8D81BC753CD}"/>
              </a:ext>
            </a:extLst>
          </p:cNvPr>
          <p:cNvSpPr>
            <a:spLocks noGrp="1" noChangeArrowheads="1"/>
          </p:cNvSpPr>
          <p:nvPr>
            <p:ph type="ftr" sz="quarter" idx="11"/>
          </p:nvPr>
        </p:nvSpPr>
        <p:spPr>
          <a:ln/>
        </p:spPr>
        <p:txBody>
          <a:bodyPr/>
          <a:lstStyle>
            <a:lvl1pPr>
              <a:defRPr/>
            </a:lvl1pPr>
          </a:lstStyle>
          <a:p>
            <a:pPr>
              <a:defRPr/>
            </a:pPr>
            <a:endParaRPr lang="nl-NL"/>
          </a:p>
        </p:txBody>
      </p:sp>
      <p:sp>
        <p:nvSpPr>
          <p:cNvPr id="5" name="Rectangle 6">
            <a:extLst>
              <a:ext uri="{FF2B5EF4-FFF2-40B4-BE49-F238E27FC236}">
                <a16:creationId xmlns:a16="http://schemas.microsoft.com/office/drawing/2014/main" id="{B7546DAB-661E-0BCA-E6AB-0C35B1A0E21A}"/>
              </a:ext>
            </a:extLst>
          </p:cNvPr>
          <p:cNvSpPr>
            <a:spLocks noGrp="1" noChangeArrowheads="1"/>
          </p:cNvSpPr>
          <p:nvPr>
            <p:ph type="sldNum" sz="quarter" idx="12"/>
          </p:nvPr>
        </p:nvSpPr>
        <p:spPr>
          <a:ln/>
        </p:spPr>
        <p:txBody>
          <a:bodyPr/>
          <a:lstStyle>
            <a:lvl1pPr>
              <a:defRPr/>
            </a:lvl1pPr>
          </a:lstStyle>
          <a:p>
            <a:pPr>
              <a:defRPr/>
            </a:pPr>
            <a:fld id="{DF3D3603-21D1-4C3E-8AAB-A9DD9EFDDA2D}" type="slidenum">
              <a:rPr lang="nl-NL" altLang="nl-NL"/>
              <a:pPr>
                <a:defRPr/>
              </a:pPr>
              <a:t>‹nr.›</a:t>
            </a:fld>
            <a:endParaRPr lang="nl-NL" altLang="nl-NL"/>
          </a:p>
        </p:txBody>
      </p:sp>
    </p:spTree>
    <p:extLst>
      <p:ext uri="{BB962C8B-B14F-4D97-AF65-F5344CB8AC3E}">
        <p14:creationId xmlns:p14="http://schemas.microsoft.com/office/powerpoint/2010/main" val="1723651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9E90299-6954-E795-DF68-9B7EA9F97B9E}"/>
              </a:ext>
            </a:extLst>
          </p:cNvPr>
          <p:cNvSpPr>
            <a:spLocks noGrp="1" noChangeArrowheads="1"/>
          </p:cNvSpPr>
          <p:nvPr>
            <p:ph type="dt" sz="half" idx="10"/>
          </p:nvPr>
        </p:nvSpPr>
        <p:spPr>
          <a:ln/>
        </p:spPr>
        <p:txBody>
          <a:bodyPr/>
          <a:lstStyle>
            <a:lvl1pPr>
              <a:defRPr/>
            </a:lvl1pPr>
          </a:lstStyle>
          <a:p>
            <a:pPr>
              <a:defRPr/>
            </a:pPr>
            <a:endParaRPr lang="nl-NL"/>
          </a:p>
        </p:txBody>
      </p:sp>
      <p:sp>
        <p:nvSpPr>
          <p:cNvPr id="3" name="Rectangle 5">
            <a:extLst>
              <a:ext uri="{FF2B5EF4-FFF2-40B4-BE49-F238E27FC236}">
                <a16:creationId xmlns:a16="http://schemas.microsoft.com/office/drawing/2014/main" id="{31659E33-706C-FF6A-8F1E-469DC90E97F0}"/>
              </a:ext>
            </a:extLst>
          </p:cNvPr>
          <p:cNvSpPr>
            <a:spLocks noGrp="1" noChangeArrowheads="1"/>
          </p:cNvSpPr>
          <p:nvPr>
            <p:ph type="ftr" sz="quarter" idx="11"/>
          </p:nvPr>
        </p:nvSpPr>
        <p:spPr>
          <a:ln/>
        </p:spPr>
        <p:txBody>
          <a:bodyPr/>
          <a:lstStyle>
            <a:lvl1pPr>
              <a:defRPr/>
            </a:lvl1pPr>
          </a:lstStyle>
          <a:p>
            <a:pPr>
              <a:defRPr/>
            </a:pPr>
            <a:endParaRPr lang="nl-NL"/>
          </a:p>
        </p:txBody>
      </p:sp>
      <p:sp>
        <p:nvSpPr>
          <p:cNvPr id="4" name="Rectangle 6">
            <a:extLst>
              <a:ext uri="{FF2B5EF4-FFF2-40B4-BE49-F238E27FC236}">
                <a16:creationId xmlns:a16="http://schemas.microsoft.com/office/drawing/2014/main" id="{088820CC-A040-ABD8-734B-8D29129BB10F}"/>
              </a:ext>
            </a:extLst>
          </p:cNvPr>
          <p:cNvSpPr>
            <a:spLocks noGrp="1" noChangeArrowheads="1"/>
          </p:cNvSpPr>
          <p:nvPr>
            <p:ph type="sldNum" sz="quarter" idx="12"/>
          </p:nvPr>
        </p:nvSpPr>
        <p:spPr>
          <a:ln/>
        </p:spPr>
        <p:txBody>
          <a:bodyPr/>
          <a:lstStyle>
            <a:lvl1pPr>
              <a:defRPr/>
            </a:lvl1pPr>
          </a:lstStyle>
          <a:p>
            <a:pPr>
              <a:defRPr/>
            </a:pPr>
            <a:fld id="{7344F24D-FC15-43B7-A6EF-3529B786C78E}" type="slidenum">
              <a:rPr lang="nl-NL" altLang="nl-NL"/>
              <a:pPr>
                <a:defRPr/>
              </a:pPr>
              <a:t>‹nr.›</a:t>
            </a:fld>
            <a:endParaRPr lang="nl-NL" altLang="nl-NL"/>
          </a:p>
        </p:txBody>
      </p:sp>
    </p:spTree>
    <p:extLst>
      <p:ext uri="{BB962C8B-B14F-4D97-AF65-F5344CB8AC3E}">
        <p14:creationId xmlns:p14="http://schemas.microsoft.com/office/powerpoint/2010/main" val="1609289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12800" y="363539"/>
            <a:ext cx="5347172" cy="154940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6355646" y="363542"/>
            <a:ext cx="9087554"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12800" y="1912941"/>
            <a:ext cx="5347172" cy="6254751"/>
          </a:xfrm>
        </p:spPr>
        <p:txBody>
          <a:bodyPr/>
          <a:lstStyle>
            <a:lvl1pPr marL="0" indent="0">
              <a:buNone/>
              <a:defRPr sz="1400"/>
            </a:lvl1pPr>
            <a:lvl2pPr marL="457203" indent="0">
              <a:buNone/>
              <a:defRPr sz="1200"/>
            </a:lvl2pPr>
            <a:lvl3pPr marL="914404" indent="0">
              <a:buNone/>
              <a:defRPr sz="1000"/>
            </a:lvl3pPr>
            <a:lvl4pPr marL="1371607" indent="0">
              <a:buNone/>
              <a:defRPr sz="900"/>
            </a:lvl4pPr>
            <a:lvl5pPr marL="1828809" indent="0">
              <a:buNone/>
              <a:defRPr sz="900"/>
            </a:lvl5pPr>
            <a:lvl6pPr marL="2286011" indent="0">
              <a:buNone/>
              <a:defRPr sz="900"/>
            </a:lvl6pPr>
            <a:lvl7pPr marL="2743214" indent="0">
              <a:buNone/>
              <a:defRPr sz="900"/>
            </a:lvl7pPr>
            <a:lvl8pPr marL="3200417" indent="0">
              <a:buNone/>
              <a:defRPr sz="900"/>
            </a:lvl8pPr>
            <a:lvl9pPr marL="3657617" indent="0">
              <a:buNone/>
              <a:defRPr sz="900"/>
            </a:lvl9pPr>
          </a:lstStyle>
          <a:p>
            <a:pPr lvl="0"/>
            <a:r>
              <a:rPr lang="nl-NL"/>
              <a:t>Klik om de modelstijlen te bewerken</a:t>
            </a:r>
          </a:p>
        </p:txBody>
      </p:sp>
      <p:sp>
        <p:nvSpPr>
          <p:cNvPr id="5" name="Rectangle 4">
            <a:extLst>
              <a:ext uri="{FF2B5EF4-FFF2-40B4-BE49-F238E27FC236}">
                <a16:creationId xmlns:a16="http://schemas.microsoft.com/office/drawing/2014/main" id="{CAF8B829-065F-753C-EE7B-80EE9E16E08C}"/>
              </a:ext>
            </a:extLst>
          </p:cNvPr>
          <p:cNvSpPr>
            <a:spLocks noGrp="1" noChangeArrowheads="1"/>
          </p:cNvSpPr>
          <p:nvPr>
            <p:ph type="dt" sz="half" idx="10"/>
          </p:nvPr>
        </p:nvSpPr>
        <p:spPr>
          <a:ln/>
        </p:spPr>
        <p:txBody>
          <a:bodyPr/>
          <a:lstStyle>
            <a:lvl1pPr>
              <a:defRPr/>
            </a:lvl1pPr>
          </a:lstStyle>
          <a:p>
            <a:pPr>
              <a:defRPr/>
            </a:pPr>
            <a:endParaRPr lang="nl-NL"/>
          </a:p>
        </p:txBody>
      </p:sp>
      <p:sp>
        <p:nvSpPr>
          <p:cNvPr id="6" name="Rectangle 5">
            <a:extLst>
              <a:ext uri="{FF2B5EF4-FFF2-40B4-BE49-F238E27FC236}">
                <a16:creationId xmlns:a16="http://schemas.microsoft.com/office/drawing/2014/main" id="{DEC4AACC-3C06-EA6E-973E-08B9F2A7D508}"/>
              </a:ext>
            </a:extLst>
          </p:cNvPr>
          <p:cNvSpPr>
            <a:spLocks noGrp="1" noChangeArrowheads="1"/>
          </p:cNvSpPr>
          <p:nvPr>
            <p:ph type="ftr" sz="quarter" idx="11"/>
          </p:nvPr>
        </p:nvSpPr>
        <p:spPr>
          <a:ln/>
        </p:spPr>
        <p:txBody>
          <a:bodyPr/>
          <a:lstStyle>
            <a:lvl1pPr>
              <a:defRPr/>
            </a:lvl1pPr>
          </a:lstStyle>
          <a:p>
            <a:pPr>
              <a:defRPr/>
            </a:pPr>
            <a:endParaRPr lang="nl-NL"/>
          </a:p>
        </p:txBody>
      </p:sp>
      <p:sp>
        <p:nvSpPr>
          <p:cNvPr id="7" name="Rectangle 6">
            <a:extLst>
              <a:ext uri="{FF2B5EF4-FFF2-40B4-BE49-F238E27FC236}">
                <a16:creationId xmlns:a16="http://schemas.microsoft.com/office/drawing/2014/main" id="{CD2E25A2-E7F4-8C14-0E55-33C4EBF6715A}"/>
              </a:ext>
            </a:extLst>
          </p:cNvPr>
          <p:cNvSpPr>
            <a:spLocks noGrp="1" noChangeArrowheads="1"/>
          </p:cNvSpPr>
          <p:nvPr>
            <p:ph type="sldNum" sz="quarter" idx="12"/>
          </p:nvPr>
        </p:nvSpPr>
        <p:spPr>
          <a:ln/>
        </p:spPr>
        <p:txBody>
          <a:bodyPr/>
          <a:lstStyle>
            <a:lvl1pPr>
              <a:defRPr/>
            </a:lvl1pPr>
          </a:lstStyle>
          <a:p>
            <a:pPr>
              <a:defRPr/>
            </a:pPr>
            <a:fld id="{C09A2997-E0F1-4B2B-A7ED-F529161C14B0}" type="slidenum">
              <a:rPr lang="nl-NL" altLang="nl-NL"/>
              <a:pPr>
                <a:defRPr/>
              </a:pPr>
              <a:t>‹nr.›</a:t>
            </a:fld>
            <a:endParaRPr lang="nl-NL" altLang="nl-NL"/>
          </a:p>
        </p:txBody>
      </p:sp>
    </p:spTree>
    <p:extLst>
      <p:ext uri="{BB962C8B-B14F-4D97-AF65-F5344CB8AC3E}">
        <p14:creationId xmlns:p14="http://schemas.microsoft.com/office/powerpoint/2010/main" val="3338371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3187231" y="6400804"/>
            <a:ext cx="9753600" cy="755651"/>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3187231" y="817563"/>
            <a:ext cx="9753600" cy="5486400"/>
          </a:xfrm>
        </p:spPr>
        <p:txBody>
          <a:bodyPr/>
          <a:lstStyle>
            <a:lvl1pPr marL="0" indent="0">
              <a:buNone/>
              <a:defRPr sz="3200"/>
            </a:lvl1pPr>
            <a:lvl2pPr marL="457203" indent="0">
              <a:buNone/>
              <a:defRPr sz="2800"/>
            </a:lvl2pPr>
            <a:lvl3pPr marL="914404" indent="0">
              <a:buNone/>
              <a:defRPr sz="2400"/>
            </a:lvl3pPr>
            <a:lvl4pPr marL="1371607" indent="0">
              <a:buNone/>
              <a:defRPr sz="2000"/>
            </a:lvl4pPr>
            <a:lvl5pPr marL="1828809" indent="0">
              <a:buNone/>
              <a:defRPr sz="2000"/>
            </a:lvl5pPr>
            <a:lvl6pPr marL="2286011" indent="0">
              <a:buNone/>
              <a:defRPr sz="2000"/>
            </a:lvl6pPr>
            <a:lvl7pPr marL="2743214" indent="0">
              <a:buNone/>
              <a:defRPr sz="2000"/>
            </a:lvl7pPr>
            <a:lvl8pPr marL="3200417" indent="0">
              <a:buNone/>
              <a:defRPr sz="2000"/>
            </a:lvl8pPr>
            <a:lvl9pPr marL="3657617" indent="0">
              <a:buNone/>
              <a:defRPr sz="2000"/>
            </a:lvl9pPr>
          </a:lstStyle>
          <a:p>
            <a:pPr lvl="0"/>
            <a:endParaRPr lang="nl-NL" noProof="0"/>
          </a:p>
        </p:txBody>
      </p:sp>
      <p:sp>
        <p:nvSpPr>
          <p:cNvPr id="4" name="Tijdelijke aanduiding voor tekst 3"/>
          <p:cNvSpPr>
            <a:spLocks noGrp="1"/>
          </p:cNvSpPr>
          <p:nvPr>
            <p:ph type="body" sz="half" idx="2"/>
          </p:nvPr>
        </p:nvSpPr>
        <p:spPr>
          <a:xfrm>
            <a:off x="3187231" y="7156454"/>
            <a:ext cx="9753600" cy="1073151"/>
          </a:xfrm>
        </p:spPr>
        <p:txBody>
          <a:bodyPr/>
          <a:lstStyle>
            <a:lvl1pPr marL="0" indent="0">
              <a:buNone/>
              <a:defRPr sz="1400"/>
            </a:lvl1pPr>
            <a:lvl2pPr marL="457203" indent="0">
              <a:buNone/>
              <a:defRPr sz="1200"/>
            </a:lvl2pPr>
            <a:lvl3pPr marL="914404" indent="0">
              <a:buNone/>
              <a:defRPr sz="1000"/>
            </a:lvl3pPr>
            <a:lvl4pPr marL="1371607" indent="0">
              <a:buNone/>
              <a:defRPr sz="900"/>
            </a:lvl4pPr>
            <a:lvl5pPr marL="1828809" indent="0">
              <a:buNone/>
              <a:defRPr sz="900"/>
            </a:lvl5pPr>
            <a:lvl6pPr marL="2286011" indent="0">
              <a:buNone/>
              <a:defRPr sz="900"/>
            </a:lvl6pPr>
            <a:lvl7pPr marL="2743214" indent="0">
              <a:buNone/>
              <a:defRPr sz="900"/>
            </a:lvl7pPr>
            <a:lvl8pPr marL="3200417" indent="0">
              <a:buNone/>
              <a:defRPr sz="900"/>
            </a:lvl8pPr>
            <a:lvl9pPr marL="3657617" indent="0">
              <a:buNone/>
              <a:defRPr sz="900"/>
            </a:lvl9pPr>
          </a:lstStyle>
          <a:p>
            <a:pPr lvl="0"/>
            <a:r>
              <a:rPr lang="nl-NL"/>
              <a:t>Klik om de modelstijlen te bewerken</a:t>
            </a:r>
          </a:p>
        </p:txBody>
      </p:sp>
      <p:sp>
        <p:nvSpPr>
          <p:cNvPr id="5" name="Rectangle 4">
            <a:extLst>
              <a:ext uri="{FF2B5EF4-FFF2-40B4-BE49-F238E27FC236}">
                <a16:creationId xmlns:a16="http://schemas.microsoft.com/office/drawing/2014/main" id="{2C97291E-68A7-0A74-1CA0-9CCB89E9FB43}"/>
              </a:ext>
            </a:extLst>
          </p:cNvPr>
          <p:cNvSpPr>
            <a:spLocks noGrp="1" noChangeArrowheads="1"/>
          </p:cNvSpPr>
          <p:nvPr>
            <p:ph type="dt" sz="half" idx="10"/>
          </p:nvPr>
        </p:nvSpPr>
        <p:spPr>
          <a:ln/>
        </p:spPr>
        <p:txBody>
          <a:bodyPr/>
          <a:lstStyle>
            <a:lvl1pPr>
              <a:defRPr/>
            </a:lvl1pPr>
          </a:lstStyle>
          <a:p>
            <a:pPr>
              <a:defRPr/>
            </a:pPr>
            <a:endParaRPr lang="nl-NL"/>
          </a:p>
        </p:txBody>
      </p:sp>
      <p:sp>
        <p:nvSpPr>
          <p:cNvPr id="6" name="Rectangle 5">
            <a:extLst>
              <a:ext uri="{FF2B5EF4-FFF2-40B4-BE49-F238E27FC236}">
                <a16:creationId xmlns:a16="http://schemas.microsoft.com/office/drawing/2014/main" id="{A16E0085-C489-EC35-79B5-A25EF5E4AEAD}"/>
              </a:ext>
            </a:extLst>
          </p:cNvPr>
          <p:cNvSpPr>
            <a:spLocks noGrp="1" noChangeArrowheads="1"/>
          </p:cNvSpPr>
          <p:nvPr>
            <p:ph type="ftr" sz="quarter" idx="11"/>
          </p:nvPr>
        </p:nvSpPr>
        <p:spPr>
          <a:ln/>
        </p:spPr>
        <p:txBody>
          <a:bodyPr/>
          <a:lstStyle>
            <a:lvl1pPr>
              <a:defRPr/>
            </a:lvl1pPr>
          </a:lstStyle>
          <a:p>
            <a:pPr>
              <a:defRPr/>
            </a:pPr>
            <a:endParaRPr lang="nl-NL"/>
          </a:p>
        </p:txBody>
      </p:sp>
      <p:sp>
        <p:nvSpPr>
          <p:cNvPr id="7" name="Rectangle 6">
            <a:extLst>
              <a:ext uri="{FF2B5EF4-FFF2-40B4-BE49-F238E27FC236}">
                <a16:creationId xmlns:a16="http://schemas.microsoft.com/office/drawing/2014/main" id="{042F776D-998C-0EA6-4ABE-F67E4D9E5799}"/>
              </a:ext>
            </a:extLst>
          </p:cNvPr>
          <p:cNvSpPr>
            <a:spLocks noGrp="1" noChangeArrowheads="1"/>
          </p:cNvSpPr>
          <p:nvPr>
            <p:ph type="sldNum" sz="quarter" idx="12"/>
          </p:nvPr>
        </p:nvSpPr>
        <p:spPr>
          <a:ln/>
        </p:spPr>
        <p:txBody>
          <a:bodyPr/>
          <a:lstStyle>
            <a:lvl1pPr>
              <a:defRPr/>
            </a:lvl1pPr>
          </a:lstStyle>
          <a:p>
            <a:pPr>
              <a:defRPr/>
            </a:pPr>
            <a:fld id="{43C1CDC1-426E-49CE-86C6-B369F6C826F4}" type="slidenum">
              <a:rPr lang="nl-NL" altLang="nl-NL"/>
              <a:pPr>
                <a:defRPr/>
              </a:pPr>
              <a:t>‹nr.›</a:t>
            </a:fld>
            <a:endParaRPr lang="nl-NL" altLang="nl-NL"/>
          </a:p>
        </p:txBody>
      </p:sp>
    </p:spTree>
    <p:extLst>
      <p:ext uri="{BB962C8B-B14F-4D97-AF65-F5344CB8AC3E}">
        <p14:creationId xmlns:p14="http://schemas.microsoft.com/office/powerpoint/2010/main" val="636808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E2B049D-2756-63A1-3662-73818CFFDB22}"/>
              </a:ext>
            </a:extLst>
          </p:cNvPr>
          <p:cNvSpPr>
            <a:spLocks noGrp="1" noChangeArrowheads="1"/>
          </p:cNvSpPr>
          <p:nvPr>
            <p:ph type="title"/>
          </p:nvPr>
        </p:nvSpPr>
        <p:spPr bwMode="auto">
          <a:xfrm>
            <a:off x="812800" y="366713"/>
            <a:ext cx="146304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nl-NL" altLang="nl-NL"/>
              <a:t>Klik om het opmaakprofiel te bewerken</a:t>
            </a:r>
          </a:p>
        </p:txBody>
      </p:sp>
      <p:sp>
        <p:nvSpPr>
          <p:cNvPr id="1027" name="Rectangle 3">
            <a:extLst>
              <a:ext uri="{FF2B5EF4-FFF2-40B4-BE49-F238E27FC236}">
                <a16:creationId xmlns:a16="http://schemas.microsoft.com/office/drawing/2014/main" id="{FADBE38F-7CB3-0EE3-AF73-9F0CDD32AABB}"/>
              </a:ext>
            </a:extLst>
          </p:cNvPr>
          <p:cNvSpPr>
            <a:spLocks noGrp="1" noChangeArrowheads="1"/>
          </p:cNvSpPr>
          <p:nvPr>
            <p:ph type="body" idx="1"/>
          </p:nvPr>
        </p:nvSpPr>
        <p:spPr bwMode="auto">
          <a:xfrm>
            <a:off x="812800" y="2133600"/>
            <a:ext cx="14630400"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ltLang="nl-NL"/>
              <a:t>Klik om de opmaakprofielen van de modeltekst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1028" name="Rectangle 4">
            <a:extLst>
              <a:ext uri="{FF2B5EF4-FFF2-40B4-BE49-F238E27FC236}">
                <a16:creationId xmlns:a16="http://schemas.microsoft.com/office/drawing/2014/main" id="{F5A5B1A8-C2DA-28C2-225C-6BE41CDBF95E}"/>
              </a:ext>
            </a:extLst>
          </p:cNvPr>
          <p:cNvSpPr>
            <a:spLocks noGrp="1" noChangeArrowheads="1"/>
          </p:cNvSpPr>
          <p:nvPr>
            <p:ph type="dt" sz="half" idx="2"/>
          </p:nvPr>
        </p:nvSpPr>
        <p:spPr bwMode="auto">
          <a:xfrm>
            <a:off x="812800" y="8326438"/>
            <a:ext cx="3792538" cy="6350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nl-NL"/>
          </a:p>
        </p:txBody>
      </p:sp>
      <p:sp>
        <p:nvSpPr>
          <p:cNvPr id="1029" name="Rectangle 5">
            <a:extLst>
              <a:ext uri="{FF2B5EF4-FFF2-40B4-BE49-F238E27FC236}">
                <a16:creationId xmlns:a16="http://schemas.microsoft.com/office/drawing/2014/main" id="{BBC05F1B-1073-F0C7-773E-CBD7B721CEA6}"/>
              </a:ext>
            </a:extLst>
          </p:cNvPr>
          <p:cNvSpPr>
            <a:spLocks noGrp="1" noChangeArrowheads="1"/>
          </p:cNvSpPr>
          <p:nvPr>
            <p:ph type="ftr" sz="quarter" idx="3"/>
          </p:nvPr>
        </p:nvSpPr>
        <p:spPr bwMode="auto">
          <a:xfrm>
            <a:off x="5554663" y="8326438"/>
            <a:ext cx="5146675" cy="6350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nl-NL"/>
          </a:p>
        </p:txBody>
      </p:sp>
      <p:sp>
        <p:nvSpPr>
          <p:cNvPr id="1030" name="Rectangle 6">
            <a:extLst>
              <a:ext uri="{FF2B5EF4-FFF2-40B4-BE49-F238E27FC236}">
                <a16:creationId xmlns:a16="http://schemas.microsoft.com/office/drawing/2014/main" id="{6B7E103A-BE2B-1868-D006-F4F837119CF7}"/>
              </a:ext>
            </a:extLst>
          </p:cNvPr>
          <p:cNvSpPr>
            <a:spLocks noGrp="1" noChangeArrowheads="1"/>
          </p:cNvSpPr>
          <p:nvPr>
            <p:ph type="sldNum" sz="quarter" idx="4"/>
          </p:nvPr>
        </p:nvSpPr>
        <p:spPr bwMode="auto">
          <a:xfrm>
            <a:off x="11650663" y="8326438"/>
            <a:ext cx="3792537" cy="6350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5B1251B9-01D4-4598-88B0-65C29674E886}" type="slidenum">
              <a:rPr lang="nl-NL" altLang="nl-NL"/>
              <a:pPr>
                <a:defRPr/>
              </a:pPr>
              <a:t>‹nr.›</a:t>
            </a:fld>
            <a:endParaRPr lang="nl-NL" alt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3" algn="ctr" rtl="0" fontAlgn="base">
        <a:spcBef>
          <a:spcPct val="0"/>
        </a:spcBef>
        <a:spcAft>
          <a:spcPct val="0"/>
        </a:spcAft>
        <a:defRPr sz="4400">
          <a:solidFill>
            <a:schemeClr val="tx2"/>
          </a:solidFill>
          <a:latin typeface="Arial" charset="0"/>
          <a:cs typeface="Arial" charset="0"/>
        </a:defRPr>
      </a:lvl6pPr>
      <a:lvl7pPr marL="914404" algn="ctr" rtl="0" fontAlgn="base">
        <a:spcBef>
          <a:spcPct val="0"/>
        </a:spcBef>
        <a:spcAft>
          <a:spcPct val="0"/>
        </a:spcAft>
        <a:defRPr sz="4400">
          <a:solidFill>
            <a:schemeClr val="tx2"/>
          </a:solidFill>
          <a:latin typeface="Arial" charset="0"/>
          <a:cs typeface="Arial" charset="0"/>
        </a:defRPr>
      </a:lvl7pPr>
      <a:lvl8pPr marL="1371607" algn="ctr" rtl="0" fontAlgn="base">
        <a:spcBef>
          <a:spcPct val="0"/>
        </a:spcBef>
        <a:spcAft>
          <a:spcPct val="0"/>
        </a:spcAft>
        <a:defRPr sz="4400">
          <a:solidFill>
            <a:schemeClr val="tx2"/>
          </a:solidFill>
          <a:latin typeface="Arial" charset="0"/>
          <a:cs typeface="Arial" charset="0"/>
        </a:defRPr>
      </a:lvl8pPr>
      <a:lvl9pPr marL="1828809"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13" indent="-228601" algn="l" rtl="0" fontAlgn="base">
        <a:spcBef>
          <a:spcPct val="20000"/>
        </a:spcBef>
        <a:spcAft>
          <a:spcPct val="0"/>
        </a:spcAft>
        <a:buChar char="»"/>
        <a:defRPr sz="2000">
          <a:solidFill>
            <a:schemeClr val="tx1"/>
          </a:solidFill>
          <a:latin typeface="+mn-lt"/>
          <a:cs typeface="+mn-cs"/>
        </a:defRPr>
      </a:lvl6pPr>
      <a:lvl7pPr marL="2971815" indent="-228601" algn="l" rtl="0" fontAlgn="base">
        <a:spcBef>
          <a:spcPct val="20000"/>
        </a:spcBef>
        <a:spcAft>
          <a:spcPct val="0"/>
        </a:spcAft>
        <a:buChar char="»"/>
        <a:defRPr sz="2000">
          <a:solidFill>
            <a:schemeClr val="tx1"/>
          </a:solidFill>
          <a:latin typeface="+mn-lt"/>
          <a:cs typeface="+mn-cs"/>
        </a:defRPr>
      </a:lvl7pPr>
      <a:lvl8pPr marL="3429018" indent="-228601" algn="l" rtl="0" fontAlgn="base">
        <a:spcBef>
          <a:spcPct val="20000"/>
        </a:spcBef>
        <a:spcAft>
          <a:spcPct val="0"/>
        </a:spcAft>
        <a:buChar char="»"/>
        <a:defRPr sz="2000">
          <a:solidFill>
            <a:schemeClr val="tx1"/>
          </a:solidFill>
          <a:latin typeface="+mn-lt"/>
          <a:cs typeface="+mn-cs"/>
        </a:defRPr>
      </a:lvl8pPr>
      <a:lvl9pPr marL="3886219" indent="-228601" algn="l" rtl="0" fontAlgn="base">
        <a:spcBef>
          <a:spcPct val="20000"/>
        </a:spcBef>
        <a:spcAft>
          <a:spcPct val="0"/>
        </a:spcAft>
        <a:buChar char="»"/>
        <a:defRPr sz="2000">
          <a:solidFill>
            <a:schemeClr val="tx1"/>
          </a:solidFill>
          <a:latin typeface="+mn-lt"/>
          <a:cs typeface="+mn-cs"/>
        </a:defRPr>
      </a:lvl9pPr>
    </p:bodyStyle>
    <p:otherStyle>
      <a:defPPr>
        <a:defRPr lang="nl-NL"/>
      </a:defPPr>
      <a:lvl1pPr marL="0" algn="l" defTabSz="914404" rtl="0" eaLnBrk="1" latinLnBrk="0" hangingPunct="1">
        <a:defRPr sz="1800" kern="1200">
          <a:solidFill>
            <a:schemeClr val="tx1"/>
          </a:solidFill>
          <a:latin typeface="+mn-lt"/>
          <a:ea typeface="+mn-ea"/>
          <a:cs typeface="+mn-cs"/>
        </a:defRPr>
      </a:lvl1pPr>
      <a:lvl2pPr marL="457203" algn="l" defTabSz="914404" rtl="0" eaLnBrk="1" latinLnBrk="0" hangingPunct="1">
        <a:defRPr sz="1800" kern="1200">
          <a:solidFill>
            <a:schemeClr val="tx1"/>
          </a:solidFill>
          <a:latin typeface="+mn-lt"/>
          <a:ea typeface="+mn-ea"/>
          <a:cs typeface="+mn-cs"/>
        </a:defRPr>
      </a:lvl2pPr>
      <a:lvl3pPr marL="914404" algn="l" defTabSz="914404" rtl="0" eaLnBrk="1" latinLnBrk="0" hangingPunct="1">
        <a:defRPr sz="1800" kern="1200">
          <a:solidFill>
            <a:schemeClr val="tx1"/>
          </a:solidFill>
          <a:latin typeface="+mn-lt"/>
          <a:ea typeface="+mn-ea"/>
          <a:cs typeface="+mn-cs"/>
        </a:defRPr>
      </a:lvl3pPr>
      <a:lvl4pPr marL="1371607" algn="l" defTabSz="914404" rtl="0" eaLnBrk="1" latinLnBrk="0" hangingPunct="1">
        <a:defRPr sz="1800" kern="1200">
          <a:solidFill>
            <a:schemeClr val="tx1"/>
          </a:solidFill>
          <a:latin typeface="+mn-lt"/>
          <a:ea typeface="+mn-ea"/>
          <a:cs typeface="+mn-cs"/>
        </a:defRPr>
      </a:lvl4pPr>
      <a:lvl5pPr marL="1828809" algn="l" defTabSz="914404" rtl="0" eaLnBrk="1" latinLnBrk="0" hangingPunct="1">
        <a:defRPr sz="1800" kern="1200">
          <a:solidFill>
            <a:schemeClr val="tx1"/>
          </a:solidFill>
          <a:latin typeface="+mn-lt"/>
          <a:ea typeface="+mn-ea"/>
          <a:cs typeface="+mn-cs"/>
        </a:defRPr>
      </a:lvl5pPr>
      <a:lvl6pPr marL="2286011" algn="l" defTabSz="914404" rtl="0" eaLnBrk="1" latinLnBrk="0" hangingPunct="1">
        <a:defRPr sz="1800" kern="1200">
          <a:solidFill>
            <a:schemeClr val="tx1"/>
          </a:solidFill>
          <a:latin typeface="+mn-lt"/>
          <a:ea typeface="+mn-ea"/>
          <a:cs typeface="+mn-cs"/>
        </a:defRPr>
      </a:lvl6pPr>
      <a:lvl7pPr marL="2743214" algn="l" defTabSz="914404" rtl="0" eaLnBrk="1" latinLnBrk="0" hangingPunct="1">
        <a:defRPr sz="1800" kern="1200">
          <a:solidFill>
            <a:schemeClr val="tx1"/>
          </a:solidFill>
          <a:latin typeface="+mn-lt"/>
          <a:ea typeface="+mn-ea"/>
          <a:cs typeface="+mn-cs"/>
        </a:defRPr>
      </a:lvl7pPr>
      <a:lvl8pPr marL="3200417" algn="l" defTabSz="914404" rtl="0" eaLnBrk="1" latinLnBrk="0" hangingPunct="1">
        <a:defRPr sz="1800" kern="1200">
          <a:solidFill>
            <a:schemeClr val="tx1"/>
          </a:solidFill>
          <a:latin typeface="+mn-lt"/>
          <a:ea typeface="+mn-ea"/>
          <a:cs typeface="+mn-cs"/>
        </a:defRPr>
      </a:lvl8pPr>
      <a:lvl9pPr marL="3657617" algn="l" defTabSz="91440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36" name="Picture 12" descr="3 Piece Disc Golf Set">
            <a:extLst>
              <a:ext uri="{FF2B5EF4-FFF2-40B4-BE49-F238E27FC236}">
                <a16:creationId xmlns:a16="http://schemas.microsoft.com/office/drawing/2014/main" id="{C3E17AEA-32B7-D56F-17AC-EBAB423A21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57082" y="3505200"/>
            <a:ext cx="3009900" cy="1524000"/>
          </a:xfrm>
          <a:prstGeom prst="rect">
            <a:avLst/>
          </a:prstGeom>
          <a:noFill/>
          <a:extLst>
            <a:ext uri="{909E8E84-426E-40DD-AFC4-6F175D3DCCD1}">
              <a14:hiddenFill xmlns:a14="http://schemas.microsoft.com/office/drawing/2010/main">
                <a:solidFill>
                  <a:srgbClr val="FFFFFF"/>
                </a:solidFill>
              </a14:hiddenFill>
            </a:ext>
          </a:extLst>
        </p:spPr>
      </p:pic>
      <p:sp>
        <p:nvSpPr>
          <p:cNvPr id="4098" name="AutoShape 24" descr="9k=">
            <a:extLst>
              <a:ext uri="{FF2B5EF4-FFF2-40B4-BE49-F238E27FC236}">
                <a16:creationId xmlns:a16="http://schemas.microsoft.com/office/drawing/2014/main" id="{78F744FB-ADB4-325B-3BF4-D398F329743E}"/>
              </a:ext>
            </a:extLst>
          </p:cNvPr>
          <p:cNvSpPr>
            <a:spLocks noChangeAspect="1" noChangeArrowheads="1"/>
          </p:cNvSpPr>
          <p:nvPr/>
        </p:nvSpPr>
        <p:spPr bwMode="auto">
          <a:xfrm>
            <a:off x="7551738" y="4140200"/>
            <a:ext cx="1196975"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nl-NL" altLang="nl-NL" sz="1800"/>
          </a:p>
        </p:txBody>
      </p:sp>
      <p:pic>
        <p:nvPicPr>
          <p:cNvPr id="4099" name="Afbeelding 2">
            <a:extLst>
              <a:ext uri="{FF2B5EF4-FFF2-40B4-BE49-F238E27FC236}">
                <a16:creationId xmlns:a16="http://schemas.microsoft.com/office/drawing/2014/main" id="{4F8FBA41-B8AB-B8F8-5905-1DFF2DCE02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5232" y="7812360"/>
            <a:ext cx="2974975"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hthoek 4">
            <a:extLst>
              <a:ext uri="{FF2B5EF4-FFF2-40B4-BE49-F238E27FC236}">
                <a16:creationId xmlns:a16="http://schemas.microsoft.com/office/drawing/2014/main" id="{5777FDBC-B395-425A-459E-155FAFEBB580}"/>
              </a:ext>
            </a:extLst>
          </p:cNvPr>
          <p:cNvSpPr>
            <a:spLocks noChangeArrowheads="1"/>
          </p:cNvSpPr>
          <p:nvPr/>
        </p:nvSpPr>
        <p:spPr bwMode="auto">
          <a:xfrm>
            <a:off x="207120" y="1331640"/>
            <a:ext cx="12219634" cy="3970318"/>
          </a:xfrm>
          <a:prstGeom prst="rect">
            <a:avLst/>
          </a:prstGeom>
          <a:noFill/>
          <a:ln>
            <a:noFill/>
          </a:ln>
        </p:spPr>
        <p:txBody>
          <a:bodyPr wrap="square" lIns="91440" tIns="45720" rIns="91440" bIns="45720" anchor="t">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None/>
            </a:pPr>
            <a:r>
              <a:rPr lang="nl-NL" sz="1800" b="0" i="0" dirty="0">
                <a:solidFill>
                  <a:srgbClr val="171724"/>
                </a:solidFill>
                <a:effectLst/>
                <a:latin typeface="Century Schoolbook" panose="02040604050505020304" pitchFamily="18" charset="0"/>
                <a:cs typeface="Arial"/>
              </a:rPr>
              <a:t>Een unieke gelegenheid om kennis te maken met de sport </a:t>
            </a:r>
            <a:r>
              <a:rPr lang="nl-NL" sz="1800" dirty="0">
                <a:solidFill>
                  <a:srgbClr val="171724"/>
                </a:solidFill>
                <a:latin typeface="Century Schoolbook" panose="02040604050505020304" pitchFamily="18" charset="0"/>
                <a:cs typeface="Arial"/>
              </a:rPr>
              <a:t>Disc-Golf</a:t>
            </a:r>
            <a:r>
              <a:rPr lang="nl-NL" sz="1800" b="0" i="0" dirty="0">
                <a:solidFill>
                  <a:srgbClr val="171724"/>
                </a:solidFill>
                <a:effectLst/>
                <a:latin typeface="Century Schoolbook" panose="02040604050505020304" pitchFamily="18" charset="0"/>
                <a:cs typeface="Arial"/>
              </a:rPr>
              <a:t>. Een combinatie van een leuke wandeling in het</a:t>
            </a:r>
            <a:r>
              <a:rPr lang="nl-NL" sz="1800" dirty="0">
                <a:solidFill>
                  <a:srgbClr val="171724"/>
                </a:solidFill>
                <a:latin typeface="Century Schoolbook" panose="02040604050505020304" pitchFamily="18" charset="0"/>
                <a:cs typeface="Arial"/>
              </a:rPr>
              <a:t> </a:t>
            </a:r>
            <a:r>
              <a:rPr lang="nl-NL" sz="1800" b="0" i="0" dirty="0">
                <a:solidFill>
                  <a:srgbClr val="171724"/>
                </a:solidFill>
                <a:effectLst/>
                <a:latin typeface="Century Schoolbook" panose="02040604050505020304" pitchFamily="18" charset="0"/>
                <a:cs typeface="Arial"/>
              </a:rPr>
              <a:t>bos en het spelen van competitief spel. </a:t>
            </a:r>
            <a:r>
              <a:rPr lang="nl-NL" sz="1800" dirty="0">
                <a:latin typeface="Century Schoolbook" panose="02040604050505020304" pitchFamily="18" charset="0"/>
                <a:cs typeface="Arial"/>
              </a:rPr>
              <a:t>Ga het meemaken en raak erdoor geboeid !</a:t>
            </a:r>
          </a:p>
          <a:p>
            <a:pPr algn="l">
              <a:buNone/>
            </a:pPr>
            <a:endParaRPr lang="nl-NL" sz="1050" dirty="0">
              <a:solidFill>
                <a:srgbClr val="171724"/>
              </a:solidFill>
              <a:latin typeface="Century Schoolbook" panose="02040604050505020304" pitchFamily="18" charset="0"/>
            </a:endParaRPr>
          </a:p>
          <a:p>
            <a:pPr>
              <a:buNone/>
            </a:pPr>
            <a:r>
              <a:rPr lang="nl-NL" sz="1800" b="0" i="0" dirty="0">
                <a:solidFill>
                  <a:srgbClr val="171724"/>
                </a:solidFill>
                <a:effectLst/>
                <a:latin typeface="Century Schoolbook" panose="02040604050505020304" pitchFamily="18" charset="0"/>
                <a:cs typeface="Arial"/>
              </a:rPr>
              <a:t>De Disc golf course in het Stadsbos013 te </a:t>
            </a:r>
            <a:r>
              <a:rPr lang="nl-NL" sz="1800" dirty="0">
                <a:solidFill>
                  <a:srgbClr val="171724"/>
                </a:solidFill>
                <a:latin typeface="Century Schoolbook" panose="02040604050505020304" pitchFamily="18" charset="0"/>
                <a:cs typeface="Arial"/>
              </a:rPr>
              <a:t>Tilburg</a:t>
            </a:r>
            <a:r>
              <a:rPr lang="nl-NL" sz="1800" b="0" i="0" dirty="0">
                <a:solidFill>
                  <a:srgbClr val="171724"/>
                </a:solidFill>
                <a:effectLst/>
                <a:latin typeface="Century Schoolbook" panose="02040604050505020304" pitchFamily="18" charset="0"/>
                <a:cs typeface="Arial"/>
              </a:rPr>
              <a:t> is in juni 2021 gerealiseerd en het is de eerste officiële 18-holes Disc golf course van </a:t>
            </a:r>
            <a:r>
              <a:rPr lang="nl-NL" sz="1800" dirty="0">
                <a:solidFill>
                  <a:srgbClr val="171724"/>
                </a:solidFill>
                <a:latin typeface="Century Schoolbook" panose="02040604050505020304" pitchFamily="18" charset="0"/>
                <a:cs typeface="Arial"/>
              </a:rPr>
              <a:t>Noord-Brabant</a:t>
            </a:r>
            <a:r>
              <a:rPr lang="nl-NL" sz="1800" b="0" i="0" dirty="0">
                <a:solidFill>
                  <a:srgbClr val="171724"/>
                </a:solidFill>
                <a:effectLst/>
                <a:latin typeface="Century Schoolbook" panose="02040604050505020304" pitchFamily="18" charset="0"/>
                <a:cs typeface="Arial"/>
              </a:rPr>
              <a:t>. </a:t>
            </a:r>
            <a:r>
              <a:rPr lang="nl-NL" sz="1800" b="0" i="0" dirty="0">
                <a:effectLst/>
                <a:latin typeface="Century Schoolbook" panose="02040604050505020304" pitchFamily="18" charset="0"/>
                <a:cs typeface="Arial"/>
              </a:rPr>
              <a:t>Disc Golf wordt gespeeld zoals het traditionele golf. In plaats van het slaan van een bal gebruikt de speler een disc, om vanaf de tee richting de metalen basket te werpen. Het doel van het spel is om elke hole in zo min mogelijk worpen te behalen. De speler die het minst aantal worpen nodig heeft gehad voor de course is de winnaar.</a:t>
            </a:r>
          </a:p>
          <a:p>
            <a:pPr>
              <a:buNone/>
            </a:pPr>
            <a:endParaRPr lang="nl-NL" sz="1050" b="0" i="0" dirty="0">
              <a:effectLst/>
              <a:latin typeface="Century Schoolbook" panose="02040604050505020304" pitchFamily="18" charset="0"/>
            </a:endParaRPr>
          </a:p>
          <a:p>
            <a:pPr>
              <a:buNone/>
            </a:pPr>
            <a:r>
              <a:rPr lang="nl-NL" sz="1800" dirty="0">
                <a:latin typeface="Century Schoolbook" panose="02040604050505020304" pitchFamily="18" charset="0"/>
                <a:cs typeface="Arial"/>
              </a:rPr>
              <a:t>Het gebruiken van e</a:t>
            </a:r>
            <a:r>
              <a:rPr lang="nl-NL" sz="1800" b="0" i="0" dirty="0">
                <a:effectLst/>
                <a:latin typeface="Century Schoolbook" panose="02040604050505020304" pitchFamily="18" charset="0"/>
                <a:cs typeface="Arial"/>
              </a:rPr>
              <a:t>en Disc Golf course is gratis en dus een </a:t>
            </a:r>
            <a:r>
              <a:rPr lang="nl-NL" sz="1800" dirty="0">
                <a:latin typeface="Century Schoolbook" panose="02040604050505020304" pitchFamily="18" charset="0"/>
                <a:cs typeface="Arial"/>
              </a:rPr>
              <a:t>erg toegankelijk als gezonde activiteit. Het enige wat je nodig hebt zijn goede wandelschoenen en een disc. De </a:t>
            </a:r>
            <a:r>
              <a:rPr lang="nl-NL" sz="1800" dirty="0" err="1">
                <a:latin typeface="Century Schoolbook" panose="02040604050505020304" pitchFamily="18" charset="0"/>
                <a:cs typeface="Arial"/>
              </a:rPr>
              <a:t>clinic</a:t>
            </a:r>
            <a:r>
              <a:rPr lang="nl-NL" sz="1800" dirty="0">
                <a:latin typeface="Century Schoolbook" panose="02040604050505020304" pitchFamily="18" charset="0"/>
                <a:cs typeface="Arial"/>
              </a:rPr>
              <a:t> wordt gegeven door, in samenwerking met de vereniging Diskgolf013 opgeleide, collega’s. We zoeken nog instructeurs om deze dag mee te begeleiden dus, wil je instructeur worden, geef je dan op bij Ger Wortel</a:t>
            </a:r>
          </a:p>
          <a:p>
            <a:pPr>
              <a:buNone/>
            </a:pPr>
            <a:endParaRPr lang="nl-NL" sz="1800" b="0" i="0" dirty="0">
              <a:effectLst/>
              <a:latin typeface="+mn-lt"/>
            </a:endParaRPr>
          </a:p>
        </p:txBody>
      </p:sp>
      <p:sp>
        <p:nvSpPr>
          <p:cNvPr id="4101" name="Tekstvak 6">
            <a:extLst>
              <a:ext uri="{FF2B5EF4-FFF2-40B4-BE49-F238E27FC236}">
                <a16:creationId xmlns:a16="http://schemas.microsoft.com/office/drawing/2014/main" id="{C4D1FEB4-D297-CC9B-61AA-36CBEC7D7907}"/>
              </a:ext>
            </a:extLst>
          </p:cNvPr>
          <p:cNvSpPr txBox="1">
            <a:spLocks noChangeArrowheads="1"/>
          </p:cNvSpPr>
          <p:nvPr/>
        </p:nvSpPr>
        <p:spPr bwMode="auto">
          <a:xfrm>
            <a:off x="-25400" y="-30163"/>
            <a:ext cx="62912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nl-NL" altLang="nl-NL" sz="1800" dirty="0">
                <a:latin typeface="Century Schoolbook" panose="02040604050505020304" pitchFamily="18" charset="0"/>
              </a:rPr>
              <a:t>De Personeelsvereniging organiseert voor U:</a:t>
            </a:r>
          </a:p>
        </p:txBody>
      </p:sp>
      <p:sp>
        <p:nvSpPr>
          <p:cNvPr id="4102" name="Tekstvak 7">
            <a:extLst>
              <a:ext uri="{FF2B5EF4-FFF2-40B4-BE49-F238E27FC236}">
                <a16:creationId xmlns:a16="http://schemas.microsoft.com/office/drawing/2014/main" id="{1DC8141E-D53B-D941-8E27-6623CDE7C68C}"/>
              </a:ext>
            </a:extLst>
          </p:cNvPr>
          <p:cNvSpPr txBox="1">
            <a:spLocks noChangeArrowheads="1"/>
          </p:cNvSpPr>
          <p:nvPr/>
        </p:nvSpPr>
        <p:spPr bwMode="auto">
          <a:xfrm>
            <a:off x="3458436" y="295600"/>
            <a:ext cx="624857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nchor="t">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pPr>
            <a:r>
              <a:rPr lang="nl-NL" altLang="nl-NL" sz="6000" dirty="0">
                <a:latin typeface="Century Schoolbook" panose="02040604050505020304" pitchFamily="18" charset="0"/>
                <a:cs typeface="Arial"/>
              </a:rPr>
              <a:t>DISC-GOLF</a:t>
            </a:r>
            <a:r>
              <a:rPr lang="nl-NL" altLang="nl-NL" sz="5400" dirty="0">
                <a:latin typeface="Century Schoolbook" panose="02040604050505020304" pitchFamily="18" charset="0"/>
                <a:cs typeface="Arial"/>
              </a:rPr>
              <a:t>  </a:t>
            </a:r>
            <a:r>
              <a:rPr lang="nl-NL" altLang="nl-NL" sz="3600" dirty="0" err="1">
                <a:latin typeface="Century Schoolbook" panose="02040604050505020304" pitchFamily="18" charset="0"/>
                <a:cs typeface="Arial"/>
              </a:rPr>
              <a:t>clinic</a:t>
            </a:r>
            <a:endParaRPr lang="nl-NL" altLang="nl-NL" sz="5400" dirty="0">
              <a:latin typeface="Century Schoolbook" panose="02040604050505020304" pitchFamily="18" charset="0"/>
              <a:cs typeface="Arial"/>
            </a:endParaRPr>
          </a:p>
        </p:txBody>
      </p:sp>
      <p:sp>
        <p:nvSpPr>
          <p:cNvPr id="30" name="Tekstvak 29">
            <a:extLst>
              <a:ext uri="{FF2B5EF4-FFF2-40B4-BE49-F238E27FC236}">
                <a16:creationId xmlns:a16="http://schemas.microsoft.com/office/drawing/2014/main" id="{D73160FF-777D-BAA1-7C12-637C37E765C3}"/>
              </a:ext>
            </a:extLst>
          </p:cNvPr>
          <p:cNvSpPr txBox="1"/>
          <p:nvPr/>
        </p:nvSpPr>
        <p:spPr>
          <a:xfrm>
            <a:off x="9021221" y="5252769"/>
            <a:ext cx="7199923" cy="3862596"/>
          </a:xfrm>
          <a:prstGeom prst="rect">
            <a:avLst/>
          </a:prstGeom>
          <a:noFill/>
          <a:ln w="12700">
            <a:solidFill>
              <a:schemeClr val="tx1"/>
            </a:solidFill>
          </a:ln>
        </p:spPr>
        <p:txBody>
          <a:bodyPr wrap="square" lIns="91440" tIns="45720" rIns="91440" bIns="45720" anchor="t">
            <a:spAutoFit/>
          </a:bodyPr>
          <a:lstStyle/>
          <a:p>
            <a:pPr>
              <a:defRPr/>
            </a:pPr>
            <a:r>
              <a:rPr lang="nl-NL" sz="1600" b="1" i="1" u="sng" dirty="0">
                <a:latin typeface="Century Schoolbook"/>
                <a:cs typeface="Arial"/>
              </a:rPr>
              <a:t>Het arrangement: </a:t>
            </a:r>
            <a:r>
              <a:rPr lang="nl-NL" sz="1600" dirty="0">
                <a:latin typeface="Century Schoolbook"/>
                <a:cs typeface="Arial"/>
              </a:rPr>
              <a:t>                               </a:t>
            </a:r>
            <a:r>
              <a:rPr lang="nl-NL" sz="1200" i="1">
                <a:latin typeface="Century Schoolbook"/>
                <a:cs typeface="Arial"/>
              </a:rPr>
              <a:t>De inschrijving sluit op woensdag 20-5-2026</a:t>
            </a:r>
            <a:endParaRPr lang="nl-NL" sz="1600" i="1" dirty="0">
              <a:latin typeface="Century Schoolbook" panose="02040604050505020304" pitchFamily="18" charset="0"/>
              <a:cs typeface="Arial"/>
            </a:endParaRPr>
          </a:p>
          <a:p>
            <a:pPr marL="285750" indent="-285750">
              <a:buFont typeface="Arial" panose="020B0604020202020204" pitchFamily="34" charset="0"/>
              <a:buChar char="•"/>
              <a:defRPr/>
            </a:pPr>
            <a:endParaRPr lang="nl-NL" sz="1600" b="1" i="1" dirty="0">
              <a:latin typeface="Century Schoolbook" panose="02040604050505020304" pitchFamily="18" charset="0"/>
              <a:cs typeface="Arial"/>
            </a:endParaRPr>
          </a:p>
          <a:p>
            <a:pPr marL="285750" indent="-285750">
              <a:buFont typeface="Arial" panose="020B0604020202020204" pitchFamily="34" charset="0"/>
              <a:buChar char="•"/>
              <a:defRPr/>
            </a:pPr>
            <a:r>
              <a:rPr lang="nl-NL" sz="1600" b="1" dirty="0">
                <a:latin typeface="Century Schoolbook" panose="02040604050505020304" pitchFamily="18" charset="0"/>
                <a:cs typeface="Arial"/>
              </a:rPr>
              <a:t>Datum</a:t>
            </a:r>
            <a:r>
              <a:rPr lang="nl-NL" sz="1600" dirty="0">
                <a:latin typeface="Century Schoolbook" panose="02040604050505020304" pitchFamily="18" charset="0"/>
                <a:cs typeface="Arial"/>
              </a:rPr>
              <a:t>: 		</a:t>
            </a:r>
            <a:r>
              <a:rPr lang="nl-NL" sz="1400" dirty="0">
                <a:latin typeface="Century Schoolbook" panose="02040604050505020304" pitchFamily="18" charset="0"/>
                <a:cs typeface="Arial"/>
              </a:rPr>
              <a:t>7-6-2026</a:t>
            </a:r>
          </a:p>
          <a:p>
            <a:pPr marL="285750" indent="-285750">
              <a:buFont typeface="Arial" panose="020B0604020202020204" pitchFamily="34" charset="0"/>
              <a:buChar char="•"/>
              <a:defRPr/>
            </a:pPr>
            <a:r>
              <a:rPr lang="nl-NL" sz="1600" b="1" dirty="0">
                <a:latin typeface="Century Schoolbook" panose="02040604050505020304" pitchFamily="18" charset="0"/>
                <a:cs typeface="Arial"/>
              </a:rPr>
              <a:t>Parkeren</a:t>
            </a:r>
            <a:r>
              <a:rPr lang="nl-NL" sz="1600" dirty="0">
                <a:latin typeface="Century Schoolbook" panose="02040604050505020304" pitchFamily="18" charset="0"/>
                <a:cs typeface="Arial"/>
              </a:rPr>
              <a:t> </a:t>
            </a:r>
            <a:r>
              <a:rPr lang="nl-NL" sz="900" dirty="0">
                <a:latin typeface="Century Schoolbook" panose="02040604050505020304" pitchFamily="18" charset="0"/>
                <a:cs typeface="Arial"/>
              </a:rPr>
              <a:t>(advies)</a:t>
            </a:r>
            <a:r>
              <a:rPr lang="nl-NL" sz="1600" dirty="0">
                <a:latin typeface="Century Schoolbook" panose="02040604050505020304" pitchFamily="18" charset="0"/>
                <a:cs typeface="Arial"/>
              </a:rPr>
              <a:t>	: 	</a:t>
            </a:r>
            <a:r>
              <a:rPr lang="nl-NL" sz="1400" dirty="0">
                <a:latin typeface="Century Schoolbook" panose="02040604050505020304" pitchFamily="18" charset="0"/>
                <a:cs typeface="Arial"/>
              </a:rPr>
              <a:t>Parkeerplaats Villa Vredelust, Bredaseweg 560 			Tilburg</a:t>
            </a:r>
          </a:p>
          <a:p>
            <a:pPr marL="285750" indent="-285750">
              <a:buFont typeface="Arial" panose="020B0604020202020204" pitchFamily="34" charset="0"/>
              <a:buChar char="•"/>
              <a:defRPr/>
            </a:pPr>
            <a:r>
              <a:rPr lang="nl-NL" sz="1600" b="1" dirty="0">
                <a:latin typeface="Century Schoolbook" panose="02040604050505020304" pitchFamily="18" charset="0"/>
                <a:cs typeface="Arial"/>
              </a:rPr>
              <a:t>Verzamelen</a:t>
            </a:r>
            <a:r>
              <a:rPr lang="nl-NL" sz="1600" dirty="0">
                <a:latin typeface="Century Schoolbook" panose="02040604050505020304" pitchFamily="18" charset="0"/>
                <a:cs typeface="Arial"/>
              </a:rPr>
              <a:t>: 		</a:t>
            </a:r>
            <a:r>
              <a:rPr lang="nl-NL" sz="1400" dirty="0">
                <a:latin typeface="Century Schoolbook" panose="02040604050505020304" pitchFamily="18" charset="0"/>
                <a:cs typeface="Arial"/>
              </a:rPr>
              <a:t>Parkeerplaats Rugbyclub (pad rechts)</a:t>
            </a:r>
          </a:p>
          <a:p>
            <a:pPr marL="285750" indent="-285750">
              <a:buFont typeface="Arial" panose="020B0604020202020204" pitchFamily="34" charset="0"/>
              <a:buChar char="•"/>
              <a:defRPr/>
            </a:pPr>
            <a:r>
              <a:rPr lang="nl-NL" sz="1600" b="1" err="1">
                <a:latin typeface="Century Schoolbook"/>
                <a:cs typeface="Arial"/>
              </a:rPr>
              <a:t>Clinic</a:t>
            </a:r>
            <a:r>
              <a:rPr lang="nl-NL" sz="1600" dirty="0">
                <a:latin typeface="Century Schoolbook"/>
                <a:cs typeface="Arial"/>
              </a:rPr>
              <a:t>: 		</a:t>
            </a:r>
            <a:r>
              <a:rPr lang="nl-NL" sz="1400" dirty="0">
                <a:latin typeface="Century Schoolbook"/>
                <a:cs typeface="Arial"/>
              </a:rPr>
              <a:t>13:00 - 15:00  (15 minuten vooraf aanwezig)		 		Instructie in groepjes van +/- 4 tot 5 personen</a:t>
            </a:r>
          </a:p>
          <a:p>
            <a:pPr marL="285750" indent="-285750">
              <a:buFont typeface="Arial" panose="020B0604020202020204" pitchFamily="34" charset="0"/>
              <a:buChar char="•"/>
              <a:defRPr/>
            </a:pPr>
            <a:r>
              <a:rPr lang="nl-NL" sz="1600" b="1" dirty="0">
                <a:latin typeface="Century Schoolbook" panose="02040604050505020304" pitchFamily="18" charset="0"/>
                <a:cs typeface="Arial"/>
              </a:rPr>
              <a:t>Materiaalhuur</a:t>
            </a:r>
            <a:r>
              <a:rPr lang="nl-NL" sz="1600" dirty="0">
                <a:latin typeface="Century Schoolbook" panose="02040604050505020304" pitchFamily="18" charset="0"/>
                <a:cs typeface="Arial"/>
              </a:rPr>
              <a:t>:	</a:t>
            </a:r>
            <a:r>
              <a:rPr lang="nl-NL" sz="1400" dirty="0">
                <a:latin typeface="Century Schoolbook" panose="02040604050505020304" pitchFamily="18" charset="0"/>
                <a:cs typeface="Arial"/>
              </a:rPr>
              <a:t>Inclusief</a:t>
            </a:r>
          </a:p>
          <a:p>
            <a:pPr marL="285750" indent="-285750">
              <a:buFont typeface="Arial" panose="020B0604020202020204" pitchFamily="34" charset="0"/>
              <a:buChar char="•"/>
              <a:defRPr/>
            </a:pPr>
            <a:r>
              <a:rPr lang="nl-NL" sz="1600" b="1" dirty="0">
                <a:latin typeface="Century Schoolbook" panose="02040604050505020304" pitchFamily="18" charset="0"/>
                <a:cs typeface="Arial"/>
              </a:rPr>
              <a:t>Afsluiting</a:t>
            </a:r>
            <a:r>
              <a:rPr lang="nl-NL" sz="1600" dirty="0">
                <a:latin typeface="Century Schoolbook" panose="02040604050505020304" pitchFamily="18" charset="0"/>
                <a:cs typeface="Arial"/>
              </a:rPr>
              <a:t>: 		</a:t>
            </a:r>
            <a:r>
              <a:rPr lang="nl-NL" sz="1400" dirty="0">
                <a:latin typeface="Century Schoolbook" panose="02040604050505020304" pitchFamily="18" charset="0"/>
                <a:cs typeface="Arial"/>
              </a:rPr>
              <a:t>Nadien bij Villa Vredelust met drankje</a:t>
            </a:r>
          </a:p>
          <a:p>
            <a:pPr>
              <a:defRPr/>
            </a:pPr>
            <a:endParaRPr lang="nl-NL" sz="1200" dirty="0">
              <a:latin typeface="Century Schoolbook" panose="02040604050505020304" pitchFamily="18" charset="0"/>
            </a:endParaRPr>
          </a:p>
          <a:p>
            <a:pPr>
              <a:defRPr/>
            </a:pPr>
            <a:r>
              <a:rPr lang="nl-NL" sz="1100" dirty="0">
                <a:latin typeface="Century Schoolbook"/>
                <a:cs typeface="Arial"/>
              </a:rPr>
              <a:t>Eigen bijdrage </a:t>
            </a:r>
            <a:r>
              <a:rPr lang="nl-NL" sz="1100" err="1">
                <a:latin typeface="Century Schoolbook"/>
                <a:cs typeface="Arial"/>
              </a:rPr>
              <a:t>clinic</a:t>
            </a:r>
            <a:r>
              <a:rPr lang="nl-NL" sz="1100" dirty="0">
                <a:latin typeface="Century Schoolbook"/>
                <a:cs typeface="Arial"/>
              </a:rPr>
              <a:t> voor Leden</a:t>
            </a:r>
            <a:r>
              <a:rPr lang="nl-NL" sz="1100">
                <a:latin typeface="Century Schoolbook"/>
                <a:cs typeface="Arial"/>
              </a:rPr>
              <a:t>, partners </a:t>
            </a:r>
            <a:r>
              <a:rPr lang="nl-NL" sz="1100" dirty="0">
                <a:latin typeface="Century Schoolbook"/>
                <a:cs typeface="Arial"/>
              </a:rPr>
              <a:t>en thuiswonende kinderen (vanaf 10 </a:t>
            </a:r>
            <a:r>
              <a:rPr lang="nl-NL" sz="1100" err="1">
                <a:latin typeface="Century Schoolbook"/>
                <a:cs typeface="Arial"/>
              </a:rPr>
              <a:t>jr</a:t>
            </a:r>
            <a:r>
              <a:rPr lang="nl-NL" sz="1100" dirty="0">
                <a:latin typeface="Century Schoolbook"/>
                <a:cs typeface="Arial"/>
              </a:rPr>
              <a:t>)	: 2,00 pp</a:t>
            </a:r>
          </a:p>
          <a:p>
            <a:pPr>
              <a:defRPr/>
            </a:pPr>
            <a:r>
              <a:rPr lang="nl-NL" sz="1100" dirty="0">
                <a:latin typeface="Century Schoolbook" panose="02040604050505020304" pitchFamily="18" charset="0"/>
                <a:cs typeface="Arial"/>
              </a:rPr>
              <a:t>Introducés (indien mogelijk) betalen de kostprijs			: 5,00 pp </a:t>
            </a:r>
            <a:endParaRPr lang="en-US" altLang="nl-NL" sz="1100" dirty="0">
              <a:latin typeface="Century Schoolbook" panose="02040604050505020304" pitchFamily="18" charset="0"/>
              <a:cs typeface="Arial"/>
            </a:endParaRPr>
          </a:p>
          <a:p>
            <a:pPr>
              <a:defRPr/>
            </a:pPr>
            <a:r>
              <a:rPr lang="en-US" altLang="nl-NL" sz="1100" dirty="0">
                <a:latin typeface="Century Schoolbook" panose="02040604050505020304" pitchFamily="18" charset="0"/>
                <a:cs typeface="Arial"/>
              </a:rPr>
              <a:t>Eigen </a:t>
            </a:r>
            <a:r>
              <a:rPr lang="en-US" altLang="nl-NL" sz="1100" dirty="0" err="1">
                <a:latin typeface="Century Schoolbook" panose="02040604050505020304" pitchFamily="18" charset="0"/>
                <a:cs typeface="Arial"/>
              </a:rPr>
              <a:t>bijdrage</a:t>
            </a:r>
            <a:r>
              <a:rPr lang="en-US" altLang="nl-NL" sz="1100" dirty="0">
                <a:latin typeface="Century Schoolbook" panose="02040604050505020304" pitchFamily="18" charset="0"/>
                <a:cs typeface="Arial"/>
              </a:rPr>
              <a:t> </a:t>
            </a:r>
            <a:r>
              <a:rPr lang="en-US" altLang="nl-NL" sz="1100" dirty="0" err="1">
                <a:latin typeface="Century Schoolbook" panose="02040604050505020304" pitchFamily="18" charset="0"/>
                <a:cs typeface="Arial"/>
              </a:rPr>
              <a:t>betalen</a:t>
            </a:r>
            <a:r>
              <a:rPr lang="en-US" altLang="nl-NL" sz="1100" dirty="0">
                <a:latin typeface="Century Schoolbook" panose="02040604050505020304" pitchFamily="18" charset="0"/>
                <a:cs typeface="Arial"/>
              </a:rPr>
              <a:t> per bank is </a:t>
            </a:r>
            <a:r>
              <a:rPr lang="en-US" altLang="nl-NL" sz="1100" dirty="0" err="1">
                <a:latin typeface="Century Schoolbook" panose="02040604050505020304" pitchFamily="18" charset="0"/>
                <a:cs typeface="Arial"/>
              </a:rPr>
              <a:t>mogelijk</a:t>
            </a:r>
            <a:r>
              <a:rPr lang="en-US" altLang="nl-NL" sz="1100" dirty="0">
                <a:latin typeface="Century Schoolbook" panose="02040604050505020304" pitchFamily="18" charset="0"/>
                <a:cs typeface="Arial"/>
              </a:rPr>
              <a:t> op </a:t>
            </a:r>
            <a:r>
              <a:rPr lang="en-US" altLang="nl-NL" sz="1100" dirty="0" err="1">
                <a:latin typeface="Century Schoolbook" panose="02040604050505020304" pitchFamily="18" charset="0"/>
                <a:cs typeface="Arial"/>
              </a:rPr>
              <a:t>rekening</a:t>
            </a:r>
            <a:r>
              <a:rPr lang="en-US" altLang="nl-NL" sz="1100" dirty="0">
                <a:latin typeface="Century Schoolbook" panose="02040604050505020304" pitchFamily="18" charset="0"/>
                <a:cs typeface="Arial"/>
              </a:rPr>
              <a:t> nr NL 26 RABO 0126332096 </a:t>
            </a:r>
            <a:r>
              <a:rPr lang="en-US" altLang="nl-NL" sz="1100" dirty="0" err="1">
                <a:latin typeface="Century Schoolbook" panose="02040604050505020304" pitchFamily="18" charset="0"/>
                <a:cs typeface="Arial"/>
              </a:rPr>
              <a:t>t.n.v</a:t>
            </a:r>
            <a:r>
              <a:rPr lang="en-US" altLang="nl-NL" sz="1100" dirty="0">
                <a:latin typeface="Century Schoolbook" panose="02040604050505020304" pitchFamily="18" charset="0"/>
                <a:cs typeface="Arial"/>
              </a:rPr>
              <a:t>. The Energy Entertainment Club </a:t>
            </a:r>
            <a:r>
              <a:rPr lang="en-US" altLang="nl-NL" sz="1100" dirty="0" err="1">
                <a:latin typeface="Century Schoolbook" panose="02040604050505020304" pitchFamily="18" charset="0"/>
                <a:cs typeface="Arial"/>
              </a:rPr>
              <a:t>te</a:t>
            </a:r>
            <a:r>
              <a:rPr lang="en-US" altLang="nl-NL" sz="1100" dirty="0">
                <a:latin typeface="Century Schoolbook" panose="02040604050505020304" pitchFamily="18" charset="0"/>
                <a:cs typeface="Arial"/>
              </a:rPr>
              <a:t> Tilburg.</a:t>
            </a:r>
          </a:p>
          <a:p>
            <a:pPr>
              <a:defRPr/>
            </a:pPr>
            <a:endParaRPr lang="en-US" altLang="nl-NL" sz="1100" dirty="0">
              <a:latin typeface="Century Schoolbook" panose="02040604050505020304" pitchFamily="18" charset="0"/>
            </a:endParaRPr>
          </a:p>
          <a:p>
            <a:pPr>
              <a:defRPr/>
            </a:pPr>
            <a:r>
              <a:rPr lang="nl-NL" sz="1100" dirty="0">
                <a:latin typeface="Century Schoolbook" panose="02040604050505020304" pitchFamily="18" charset="0"/>
                <a:cs typeface="Arial"/>
              </a:rPr>
              <a:t>AANMELDEN (BIJ VOORKEUR VIA EMAIL) BIJ: </a:t>
            </a:r>
          </a:p>
          <a:p>
            <a:pPr>
              <a:defRPr/>
            </a:pPr>
            <a:r>
              <a:rPr lang="nl-NL" sz="1100" dirty="0">
                <a:latin typeface="Century Schoolbook" panose="02040604050505020304" pitchFamily="18" charset="0"/>
                <a:cs typeface="Arial"/>
              </a:rPr>
              <a:t>pvbrabantmidden@enexis.nl</a:t>
            </a:r>
          </a:p>
        </p:txBody>
      </p:sp>
      <p:pic>
        <p:nvPicPr>
          <p:cNvPr id="1030" name="Picture 6" descr="Discgolf in stadsbos 013 - Stichting Avondje Uit">
            <a:extLst>
              <a:ext uri="{FF2B5EF4-FFF2-40B4-BE49-F238E27FC236}">
                <a16:creationId xmlns:a16="http://schemas.microsoft.com/office/drawing/2014/main" id="{34A2B4C5-0788-2713-773F-9E389399D7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67022">
            <a:off x="4196980" y="5098746"/>
            <a:ext cx="4561603" cy="256590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isc Golf: Toss-Up | Disc golf, Disc golf courses, Golf">
            <a:extLst>
              <a:ext uri="{FF2B5EF4-FFF2-40B4-BE49-F238E27FC236}">
                <a16:creationId xmlns:a16="http://schemas.microsoft.com/office/drawing/2014/main" id="{9B00AF87-7370-5764-C928-E6648DA2175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91459" y="295600"/>
            <a:ext cx="2086901" cy="313035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F25CF7E-D51E-6EF7-45A4-7ECF501C839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1229877">
            <a:off x="175273" y="6051188"/>
            <a:ext cx="4264895" cy="28432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Standaardontwerp">
  <a:themeElements>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ardontwerp">
      <a:majorFont>
        <a:latin typeface="Arial"/>
        <a:ea typeface=""/>
        <a:cs typeface="Arial"/>
      </a:majorFont>
      <a:minorFont>
        <a:latin typeface="Arial"/>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antoor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91c5d93-7406-4a48-be64-de710b50e108" xsi:nil="true"/>
    <lcf76f155ced4ddcb4097134ff3c332f xmlns="58c1c451-f9b7-4ee8-ac93-ceccce8cbe43">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42010E52696904EA28E63C16B6EF857" ma:contentTypeVersion="19" ma:contentTypeDescription="Create a new document." ma:contentTypeScope="" ma:versionID="253e9c375d48f5cfb0f7a082715e3579">
  <xsd:schema xmlns:xsd="http://www.w3.org/2001/XMLSchema" xmlns:xs="http://www.w3.org/2001/XMLSchema" xmlns:p="http://schemas.microsoft.com/office/2006/metadata/properties" xmlns:ns2="58c1c451-f9b7-4ee8-ac93-ceccce8cbe43" xmlns:ns3="691c5d93-7406-4a48-be64-de710b50e108" xmlns:ns4="691c5d93-7406-4a48-be64-de710b50e108" targetNamespace="http://schemas.microsoft.com/office/2006/metadata/properties" ma:root="true" ma:fieldsID="4c57c0a7cef5fb0eee5ed95f5f6ffa93" ns2:_="" ns4:_="">
    <xsd:import namespace="58c1c451-f9b7-4ee8-ac93-ceccce8cbe43"/>
    <xsd:import namespace="691c5d93-7406-4a48-be64-de710b50e108"/>
    <xsd:import namespace="691c5d93-7406-4a48-be64-de710b50e108"/>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3:TaxCatchAll" minOccurs="0"/>
                <xsd:element ref="ns2:MediaServiceGenerationTime" minOccurs="0"/>
                <xsd:element ref="ns2:MediaServiceEventHashCode" minOccurs="0"/>
                <xsd:element ref="ns2:lcf76f155ced4ddcb4097134ff3c332f" minOccurs="0"/>
                <xsd:element ref="ns2:MediaServiceOCR" minOccurs="0"/>
                <xsd:element ref="ns2:MediaServiceObjectDetectorVersions" minOccurs="0"/>
                <xsd:element ref="ns2:MediaServiceSearchProperties" minOccurs="0"/>
                <xsd:element ref="ns2:MediaServiceLocation"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c1c451-f9b7-4ee8-ac93-ceccce8cbe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cbfbc5c3-60d0-4420-b99b-f454b4e667cd"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91c5d93-7406-4a48-be64-de710b50e108"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69e020d-19ed-4799-ad84-3d0fa5126bf9}" ma:internalName="TaxCatchAll" ma:showField="CatchAllData" ma:web="691c5d93-7406-4a48-be64-de710b50e10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91c5d93-7406-4a48-be64-de710b50e108"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LongProperties xmlns="http://schemas.microsoft.com/office/2006/metadata/long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E7D0670-D182-4F6D-AC9E-0F41E889CA6F}">
  <ds:schemaRefs>
    <ds:schemaRef ds:uri="http://purl.org/dc/dcmitype/"/>
    <ds:schemaRef ds:uri="http://schemas.microsoft.com/office/2006/documentManagement/types"/>
    <ds:schemaRef ds:uri="http://www.w3.org/XML/1998/namespace"/>
    <ds:schemaRef ds:uri="691c5d93-7406-4a48-be64-de710b50e108"/>
    <ds:schemaRef ds:uri="http://schemas.openxmlformats.org/package/2006/metadata/core-properties"/>
    <ds:schemaRef ds:uri="http://schemas.microsoft.com/office/2006/metadata/properties"/>
    <ds:schemaRef ds:uri="http://purl.org/dc/elements/1.1/"/>
    <ds:schemaRef ds:uri="http://schemas.microsoft.com/office/infopath/2007/PartnerControls"/>
    <ds:schemaRef ds:uri="58c1c451-f9b7-4ee8-ac93-ceccce8cbe43"/>
    <ds:schemaRef ds:uri="http://purl.org/dc/terms/"/>
  </ds:schemaRefs>
</ds:datastoreItem>
</file>

<file path=customXml/itemProps2.xml><?xml version="1.0" encoding="utf-8"?>
<ds:datastoreItem xmlns:ds="http://schemas.openxmlformats.org/officeDocument/2006/customXml" ds:itemID="{CC1CF542-C50D-401B-B080-53FB3CC0DB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c1c451-f9b7-4ee8-ac93-ceccce8cbe43"/>
    <ds:schemaRef ds:uri="691c5d93-7406-4a48-be64-de710b50e1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8C825E8-ED55-4A5C-AF76-FF89AA2AF660}">
  <ds:schemaRefs>
    <ds:schemaRef ds:uri="http://schemas.microsoft.com/office/2006/metadata/longProperties"/>
  </ds:schemaRefs>
</ds:datastoreItem>
</file>

<file path=customXml/itemProps4.xml><?xml version="1.0" encoding="utf-8"?>
<ds:datastoreItem xmlns:ds="http://schemas.openxmlformats.org/officeDocument/2006/customXml" ds:itemID="{3055A3FE-F9EA-4C90-B636-7D2CFFB560BA}">
  <ds:schemaRefs>
    <ds:schemaRef ds:uri="http://schemas.microsoft.com/sharepoint/v3/contenttype/forms"/>
  </ds:schemaRefs>
</ds:datastoreItem>
</file>

<file path=docMetadata/LabelInfo.xml><?xml version="1.0" encoding="utf-8"?>
<clbl:labelList xmlns:clbl="http://schemas.microsoft.com/office/2020/mipLabelMetadata">
  <clbl:label id="{ad89fa4f-e4a0-4ddb-9d18-f7eeec649ffc}" enabled="0" method="" siteId="{ad89fa4f-e4a0-4ddb-9d18-f7eeec649ffc}" removed="1"/>
</clbl:labelList>
</file>

<file path=docProps/app.xml><?xml version="1.0" encoding="utf-8"?>
<Properties xmlns="http://schemas.openxmlformats.org/officeDocument/2006/extended-properties" xmlns:vt="http://schemas.openxmlformats.org/officeDocument/2006/docPropsVTypes">
  <TotalTime>30</TotalTime>
  <Words>367</Words>
  <Application>Microsoft Office PowerPoint</Application>
  <PresentationFormat>Aangepast</PresentationFormat>
  <Paragraphs>23</Paragraphs>
  <Slides>1</Slides>
  <Notes>1</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vt:i4>
      </vt:variant>
    </vt:vector>
  </HeadingPairs>
  <TitlesOfParts>
    <vt:vector size="4" baseType="lpstr">
      <vt:lpstr>Arial</vt:lpstr>
      <vt:lpstr>Century Schoolbook</vt:lpstr>
      <vt:lpstr>Standaardontwerp</vt:lpstr>
      <vt:lpstr>PowerPoint-presentatie</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jmommers</dc:creator>
  <cp:lastModifiedBy>Mommers, Julian</cp:lastModifiedBy>
  <cp:revision>6</cp:revision>
  <cp:lastPrinted>2022-08-19T10:49:27Z</cp:lastPrinted>
  <dcterms:created xsi:type="dcterms:W3CDTF">2010-09-18T14:21:07Z</dcterms:created>
  <dcterms:modified xsi:type="dcterms:W3CDTF">2026-04-29T10:49:40Z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ENEXIS\gwortel</vt:lpwstr>
  </property>
  <property fmtid="{D5CDD505-2E9C-101B-9397-08002B2CF9AE}" pid="3" name="Order">
    <vt:lpwstr>100.000000000000</vt:lpwstr>
  </property>
  <property fmtid="{D5CDD505-2E9C-101B-9397-08002B2CF9AE}" pid="4" name="display_urn:schemas-microsoft-com:office:office#Author">
    <vt:lpwstr>ENEXIS\gwortel</vt:lpwstr>
  </property>
  <property fmtid="{D5CDD505-2E9C-101B-9397-08002B2CF9AE}" pid="5" name="TaxCatchAll">
    <vt:lpwstr/>
  </property>
  <property fmtid="{D5CDD505-2E9C-101B-9397-08002B2CF9AE}" pid="6" name="lcf76f155ced4ddcb4097134ff3c332f">
    <vt:lpwstr/>
  </property>
  <property fmtid="{D5CDD505-2E9C-101B-9397-08002B2CF9AE}" pid="7" name="MediaServiceImageTags">
    <vt:lpwstr/>
  </property>
  <property fmtid="{D5CDD505-2E9C-101B-9397-08002B2CF9AE}" pid="8" name="ContentTypeId">
    <vt:lpwstr>0x010100142010E52696904EA28E63C16B6EF857</vt:lpwstr>
  </property>
</Properties>
</file>