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7" r:id="rId6"/>
    <p:sldId id="258" r:id="rId7"/>
  </p:sldIdLst>
  <p:sldSz cx="16256000" cy="9144000"/>
  <p:notesSz cx="6669088" cy="9872663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B92560-9A9A-7CB0-E2CA-13F256A6ED07}" v="240" dt="2023-06-07T18:31:44.411"/>
    <p1510:client id="{F42F3354-9D28-7FF0-AC61-95AEBC485FC5}" v="1" dt="2023-11-01T06:44:49.1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20" autoAdjust="0"/>
    <p:restoredTop sz="94660"/>
  </p:normalViewPr>
  <p:slideViewPr>
    <p:cSldViewPr>
      <p:cViewPr varScale="1">
        <p:scale>
          <a:sx n="87" d="100"/>
          <a:sy n="87" d="100"/>
        </p:scale>
        <p:origin x="1330" y="62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4C80F9-FB8D-41E9-1D46-4A649B5BAD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EBACF8D-4D29-86AB-DC09-B803E3D52FC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A1C61F9-C852-D3BE-7AA6-BF6FFB7806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863" y="739775"/>
            <a:ext cx="6583362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98C34F2-A500-0FFD-C947-1AC6594364F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89475"/>
            <a:ext cx="5335588" cy="4443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D4572D5-6CC6-726A-90FA-79ADEF363E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890838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2307674E-759D-0999-4FD6-E9D9057EAD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377363"/>
            <a:ext cx="2890837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7C0E82C-9186-45E8-AB0E-3241C5B71DB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200" y="2840038"/>
            <a:ext cx="13817600" cy="1960562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9733A4-DCE0-2C78-0713-410B7AC2FA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504A23-7D48-8BA4-6C8E-5E20D8E7AC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5EFEA8-64C4-6F40-4B04-3209EBEFA9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475B-8EF6-4F5B-9F68-9203F3D49AC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5718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C05888-D566-1A20-5FCB-B19F6D4D7C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18FF99-6A73-AE4B-7B92-7269BA9EB9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A1D1F6-D7E4-21DF-2439-2E5243308C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80025-7C12-4FB0-88A0-F358F762CC9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7605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1785600" y="366714"/>
            <a:ext cx="3657600" cy="780097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12800" y="366714"/>
            <a:ext cx="10611556" cy="780097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13DF71-94B3-D2C4-BEE1-D703CA7DEB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87A535-04CA-12B1-9CBB-6DB488998B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28EDC-960E-551D-1523-12286C157F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2B6A5-978A-416C-928C-217A289F6E9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7820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AE9FF1-A2DF-87AA-7808-9F05F877AF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836E5E-632E-E9D7-9CF1-4F48DD117D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F012BA-F896-865C-8E71-28BDD39296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98358-365B-45F9-A6D8-941E689BC3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1057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3172" y="5875338"/>
            <a:ext cx="138176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83172" y="3875088"/>
            <a:ext cx="138176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69CEE3-C1C2-E346-1AB2-DD66435182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8F9C72-7827-60B5-AC7B-DE1473C22A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4BABF5-74C8-FE9F-C0BE-5EFC2B65A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B0B3A-5A34-42BB-AAE3-26C961F30F4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7691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12800" y="2133600"/>
            <a:ext cx="7134578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08622" y="2133600"/>
            <a:ext cx="7134578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621CF8-87A9-B7ED-F22B-7F261A7682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631212-C7B9-8D8F-91C4-66F939CF97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2FFAF6-7D6C-D481-7D61-953E85FDBF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0DB3F-AB08-43A2-A299-B590BB23D2D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7517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12800" y="2046288"/>
            <a:ext cx="718349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12800" y="2900364"/>
            <a:ext cx="718349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8259706" y="2046288"/>
            <a:ext cx="7183495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8259706" y="2900364"/>
            <a:ext cx="7183495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563B825-F4B2-845A-C7F5-7DBB00E2A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5278B1-7FF4-2AC2-325C-F05E3B97A9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A15438-CF52-6BD4-6CC2-192E28D364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73D77-09CE-4039-BDB6-48912BE6B16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178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E47BBCC-AFC0-E90E-7893-DB51175DDE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CCB148D-6E56-455D-8AB3-9534DBDCD7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BF5C37-175C-08F8-6ED6-DB1119C00C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E4681-C354-44E4-BFB9-76E248D8826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2456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61050C2-E53A-A91F-ED7F-CCC6FA02FF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55B7D4E-C7E0-4A76-0CDF-B7BD9E791F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BEC7718-46FC-C4BB-CB61-DFDE48A6E3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BEBD8-95C0-49A1-8C7C-AC28A990AB5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5534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0" y="363538"/>
            <a:ext cx="5347172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355646" y="363538"/>
            <a:ext cx="9087554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12800" y="1912938"/>
            <a:ext cx="5347172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2A34E6-8805-9DCE-5882-73B456D915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8D7A5E-C3AB-861A-0524-147A0B17BD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3C0E4B-8B9A-9CF1-1C22-A9CC4928FD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E3EAA-67EC-4187-8B6E-F911DD17855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802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7231" y="6400800"/>
            <a:ext cx="97536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187231" y="817563"/>
            <a:ext cx="9753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187231" y="7156450"/>
            <a:ext cx="97536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C015F1-685D-E12A-B101-C0CF9D8E7F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D6033F-8FA0-0BCC-0450-66FA4DE9B0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0C6F1A-656B-0CB7-B39A-187EEA02B1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A1421-2188-44AA-A7F4-C4F5292477C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6166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4FDDDCB-6C3F-B047-970E-858F86A6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366713"/>
            <a:ext cx="146304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BA90573-4CA1-5CA1-98DE-728A13111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2133600"/>
            <a:ext cx="146304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0B47DD-2938-AB15-03CA-462350FCC4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8326438"/>
            <a:ext cx="3792538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B57B936-B756-E97C-089E-37DE4552857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63" y="8326438"/>
            <a:ext cx="5146675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A076856-A9B7-8EC2-63F6-350DD337CB7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0663" y="8326438"/>
            <a:ext cx="3792537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E6EA1F4-3A30-41C5-9002-86D172A2FFC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hthoek 3">
            <a:extLst>
              <a:ext uri="{FF2B5EF4-FFF2-40B4-BE49-F238E27FC236}">
                <a16:creationId xmlns:a16="http://schemas.microsoft.com/office/drawing/2014/main" id="{3A65D4F4-4DAA-496D-D5DD-A33077901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0" y="0"/>
            <a:ext cx="685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800" b="1"/>
              <a:t>De Personeelsvereniging organiseert voor U,</a:t>
            </a:r>
            <a:endParaRPr lang="nl-NL" altLang="nl-NL" sz="1800" b="1"/>
          </a:p>
        </p:txBody>
      </p:sp>
      <p:sp>
        <p:nvSpPr>
          <p:cNvPr id="2051" name="Rechthoek 4">
            <a:extLst>
              <a:ext uri="{FF2B5EF4-FFF2-40B4-BE49-F238E27FC236}">
                <a16:creationId xmlns:a16="http://schemas.microsoft.com/office/drawing/2014/main" id="{FA91A706-E3DF-9A87-7D6A-476C3C5D3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738" y="698500"/>
            <a:ext cx="4152900" cy="107721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nl-NL" sz="2800" b="1" dirty="0">
                <a:latin typeface="+mj-lt"/>
              </a:rPr>
              <a:t>KERSTMARKT in</a:t>
            </a:r>
            <a:br>
              <a:rPr lang="en-US" altLang="nl-NL" sz="3600" b="1" dirty="0">
                <a:latin typeface="+mj-lt"/>
              </a:rPr>
            </a:br>
            <a:r>
              <a:rPr lang="en-US" altLang="nl-NL" sz="3600" b="1" dirty="0">
                <a:latin typeface="+mj-lt"/>
              </a:rPr>
              <a:t>       Gent </a:t>
            </a:r>
            <a:r>
              <a:rPr lang="en-US" altLang="nl-NL" sz="1800" b="1" dirty="0">
                <a:latin typeface="+mj-lt"/>
              </a:rPr>
              <a:t>(</a:t>
            </a:r>
            <a:r>
              <a:rPr lang="en-US" altLang="nl-NL" sz="1800" b="1" dirty="0" err="1">
                <a:latin typeface="+mj-lt"/>
              </a:rPr>
              <a:t>Belgie</a:t>
            </a:r>
            <a:r>
              <a:rPr lang="en-US" altLang="nl-NL" sz="1800" b="1" dirty="0">
                <a:latin typeface="+mj-lt"/>
              </a:rPr>
              <a:t>)</a:t>
            </a:r>
            <a:endParaRPr lang="nl-NL" altLang="nl-NL" sz="1800" dirty="0">
              <a:latin typeface="+mj-lt"/>
            </a:endParaRPr>
          </a:p>
        </p:txBody>
      </p:sp>
      <p:sp>
        <p:nvSpPr>
          <p:cNvPr id="3076" name="Rechthoek 5">
            <a:extLst>
              <a:ext uri="{FF2B5EF4-FFF2-40B4-BE49-F238E27FC236}">
                <a16:creationId xmlns:a16="http://schemas.microsoft.com/office/drawing/2014/main" id="{D1A6A447-723A-0AD0-868D-FB860F428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2286000"/>
            <a:ext cx="6858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b="1" dirty="0"/>
              <a:t>   zaterdag 12 t/m zondag 13 december 2026</a:t>
            </a:r>
            <a:endParaRPr lang="nl-NL" altLang="nl-NL" sz="1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 b="1" dirty="0"/>
              <a:t>Vertrek:    Zaterdag 12 december 09.00 uur </a:t>
            </a:r>
            <a:r>
              <a:rPr lang="nl-NL" altLang="nl-NL" sz="1600" b="1" dirty="0"/>
              <a:t>(Atlasstraat Tilburg)</a:t>
            </a:r>
            <a:br>
              <a:rPr lang="nl-NL" altLang="nl-NL" sz="1800" b="1" dirty="0"/>
            </a:br>
            <a:r>
              <a:rPr lang="nl-NL" altLang="nl-NL" sz="1800" b="1" dirty="0"/>
              <a:t>Retour:     Vanuit Gent zondag 13 december 17.00 uur. </a:t>
            </a:r>
            <a:br>
              <a:rPr lang="nl-NL" altLang="nl-NL" sz="1800" b="1" dirty="0"/>
            </a:br>
            <a:r>
              <a:rPr lang="nl-NL" altLang="nl-NL" sz="1600" b="1" dirty="0"/>
              <a:t>                     Aankomst Atlasstraat ongeveer 19.00/19.30 uur</a:t>
            </a:r>
            <a:br>
              <a:rPr lang="nl-NL" altLang="nl-NL" sz="1800" b="1" dirty="0"/>
            </a:br>
            <a:endParaRPr lang="nl-NL" altLang="nl-NL" sz="1800" dirty="0"/>
          </a:p>
        </p:txBody>
      </p:sp>
      <p:sp>
        <p:nvSpPr>
          <p:cNvPr id="3077" name="Rechthoek 6">
            <a:extLst>
              <a:ext uri="{FF2B5EF4-FFF2-40B4-BE49-F238E27FC236}">
                <a16:creationId xmlns:a16="http://schemas.microsoft.com/office/drawing/2014/main" id="{B0B9C3F3-2F21-8736-7A87-A82996B46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08" y="3600619"/>
            <a:ext cx="8620697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1600" b="1" u="sng" dirty="0">
                <a:latin typeface="Arial"/>
                <a:cs typeface="Arial"/>
              </a:rPr>
              <a:t>Voor wie</a:t>
            </a:r>
            <a:r>
              <a:rPr lang="nl-NL" altLang="nl-NL" sz="1600" b="1" dirty="0">
                <a:latin typeface="Arial"/>
                <a:cs typeface="Arial"/>
              </a:rPr>
              <a:t>: leden met partner.</a:t>
            </a:r>
            <a:br>
              <a:rPr lang="nl-NL" altLang="nl-NL" sz="1600" b="1" dirty="0"/>
            </a:br>
            <a:r>
              <a:rPr lang="nl-NL" altLang="nl-NL" sz="1600" b="1" dirty="0">
                <a:latin typeface="Arial"/>
                <a:cs typeface="Arial"/>
              </a:rPr>
              <a:t>Eigen bijdrage </a:t>
            </a:r>
            <a:r>
              <a:rPr lang="nl-NL" altLang="nl-NL" sz="1600" b="1" u="sng" dirty="0">
                <a:latin typeface="Arial"/>
                <a:cs typeface="Arial"/>
              </a:rPr>
              <a:t>Enexis medewerkers</a:t>
            </a:r>
            <a:r>
              <a:rPr lang="nl-NL" altLang="nl-NL" sz="1600" b="1" dirty="0">
                <a:latin typeface="Arial"/>
                <a:cs typeface="Arial"/>
              </a:rPr>
              <a:t> :       € 99,00 pp. voor een 2 persoonskamer.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600" b="1" dirty="0">
                <a:latin typeface="Arial"/>
                <a:cs typeface="Arial"/>
              </a:rPr>
              <a:t>                                                                      € 169,00 pp. voor een 1 persoonskamer.</a:t>
            </a:r>
            <a:endParaRPr lang="nl-NL" altLang="nl-NL" sz="1800" dirty="0"/>
          </a:p>
          <a:p>
            <a:pPr>
              <a:spcBef>
                <a:spcPct val="0"/>
              </a:spcBef>
              <a:buNone/>
            </a:pPr>
            <a:r>
              <a:rPr lang="nl-NL" sz="1600" b="1" dirty="0">
                <a:latin typeface="Arial"/>
                <a:cs typeface="Arial"/>
              </a:rPr>
              <a:t>Eigen bijdrage </a:t>
            </a:r>
            <a:r>
              <a:rPr lang="nl-NL" sz="1600" b="1" u="sng" dirty="0">
                <a:latin typeface="Arial"/>
                <a:cs typeface="Arial"/>
              </a:rPr>
              <a:t>gepensioneerde Enexis</a:t>
            </a:r>
            <a:r>
              <a:rPr lang="nl-NL" sz="1600" b="1" dirty="0">
                <a:latin typeface="Arial"/>
                <a:cs typeface="Arial"/>
              </a:rPr>
              <a:t> :  €  114,00 pp. voor een 2 persoonskamer.</a:t>
            </a:r>
            <a:endParaRPr lang="en-US" sz="1600" dirty="0">
              <a:latin typeface="Arial"/>
              <a:cs typeface="Arial"/>
            </a:endParaRPr>
          </a:p>
          <a:p>
            <a:pPr>
              <a:spcBef>
                <a:spcPct val="0"/>
              </a:spcBef>
              <a:buNone/>
            </a:pPr>
            <a:r>
              <a:rPr lang="nl-NL" sz="1600" b="1" dirty="0">
                <a:latin typeface="Arial"/>
                <a:cs typeface="Arial"/>
              </a:rPr>
              <a:t>  (afwijkende prijzen </a:t>
            </a:r>
            <a:r>
              <a:rPr lang="nl-NL" sz="1600" b="1" dirty="0" err="1">
                <a:latin typeface="Arial"/>
                <a:cs typeface="Arial"/>
              </a:rPr>
              <a:t>ivm</a:t>
            </a:r>
            <a:r>
              <a:rPr lang="nl-NL" sz="1600" b="1" dirty="0">
                <a:latin typeface="Arial"/>
                <a:cs typeface="Arial"/>
              </a:rPr>
              <a:t> SSE regels)        € 199,00 pp. voor een 1 persoonskamer.</a:t>
            </a:r>
            <a:br>
              <a:rPr lang="nl-NL" sz="1600" b="1" dirty="0"/>
            </a:br>
            <a:br>
              <a:rPr lang="nl-NL" altLang="nl-NL" sz="1800" b="1" dirty="0"/>
            </a:br>
            <a:endParaRPr lang="nl-NL" altLang="nl-NL" sz="1800" dirty="0"/>
          </a:p>
        </p:txBody>
      </p:sp>
      <p:sp>
        <p:nvSpPr>
          <p:cNvPr id="3078" name="Rechthoek 8">
            <a:extLst>
              <a:ext uri="{FF2B5EF4-FFF2-40B4-BE49-F238E27FC236}">
                <a16:creationId xmlns:a16="http://schemas.microsoft.com/office/drawing/2014/main" id="{F4681B3F-5C8E-F461-CF52-0B470B829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50" y="4008438"/>
            <a:ext cx="6858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400" b="1" dirty="0"/>
              <a:t>Uitgangspunt = Max 50 personen. (optie op 25x 2pk)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400" b="1" dirty="0"/>
              <a:t>Zijn er dan nog plaatsen over dan kunnen introducees mee tegen de kostprijs van 166 euro pp voor een 2 persoonskamer of 250 euro </a:t>
            </a:r>
            <a:r>
              <a:rPr lang="nl-NL" altLang="nl-NL" sz="1400" b="1" dirty="0" err="1"/>
              <a:t>euro</a:t>
            </a:r>
            <a:r>
              <a:rPr lang="nl-NL" altLang="nl-NL" sz="1400" b="1" dirty="0"/>
              <a:t> pp voor een 1 persoonskamer.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400" b="1" dirty="0"/>
              <a:t>Bij teveel aanmeldingen kan er geloot gaan worden !</a:t>
            </a:r>
            <a:endParaRPr lang="nl-NL" altLang="nl-NL" sz="1800" b="1" dirty="0"/>
          </a:p>
        </p:txBody>
      </p:sp>
      <p:sp>
        <p:nvSpPr>
          <p:cNvPr id="3079" name="Rechthoek 10">
            <a:extLst>
              <a:ext uri="{FF2B5EF4-FFF2-40B4-BE49-F238E27FC236}">
                <a16:creationId xmlns:a16="http://schemas.microsoft.com/office/drawing/2014/main" id="{835ADB51-467A-9301-DE0F-B8E2086B2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3838" y="5670232"/>
            <a:ext cx="6829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200" b="1" i="1" dirty="0"/>
              <a:t>Let op:  zelf zorgen voor een reisverzekering en/of annuleringsverzekering 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200" b="1" i="1" dirty="0"/>
              <a:t>Na 29 </a:t>
            </a:r>
            <a:r>
              <a:rPr lang="nl-NL" altLang="nl-NL" sz="1200" b="1" i="1"/>
              <a:t>mei is </a:t>
            </a:r>
            <a:r>
              <a:rPr lang="nl-NL" altLang="nl-NL" sz="1200" b="1" i="1" dirty="0"/>
              <a:t>de aanmelding definitief en moet uiterlijk </a:t>
            </a:r>
            <a:r>
              <a:rPr lang="nl-NL" altLang="nl-NL" sz="1200" b="1" i="1" u="sng" dirty="0"/>
              <a:t>12 juni 2026 </a:t>
            </a:r>
            <a:r>
              <a:rPr lang="nl-NL" altLang="nl-NL" sz="1200" b="1" i="1" dirty="0"/>
              <a:t>betaald zijn !</a:t>
            </a:r>
          </a:p>
        </p:txBody>
      </p:sp>
      <p:sp>
        <p:nvSpPr>
          <p:cNvPr id="3080" name="Tekstvak 11">
            <a:extLst>
              <a:ext uri="{FF2B5EF4-FFF2-40B4-BE49-F238E27FC236}">
                <a16:creationId xmlns:a16="http://schemas.microsoft.com/office/drawing/2014/main" id="{571F24A7-14B3-2450-2022-1FC3D25CB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200" y="1914525"/>
            <a:ext cx="4625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i="1"/>
              <a:t>Busreis met 1 overnachting, inclusief ontbijt. </a:t>
            </a:r>
          </a:p>
        </p:txBody>
      </p:sp>
      <p:pic>
        <p:nvPicPr>
          <p:cNvPr id="3081" name="Picture 14">
            <a:extLst>
              <a:ext uri="{FF2B5EF4-FFF2-40B4-BE49-F238E27FC236}">
                <a16:creationId xmlns:a16="http://schemas.microsoft.com/office/drawing/2014/main" id="{7C7C2534-EA90-C14E-5795-99807A532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87350"/>
            <a:ext cx="3397250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5">
            <a:extLst>
              <a:ext uri="{FF2B5EF4-FFF2-40B4-BE49-F238E27FC236}">
                <a16:creationId xmlns:a16="http://schemas.microsoft.com/office/drawing/2014/main" id="{D9D967B2-D79B-60F9-B338-EE3686B33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0100" y="61913"/>
            <a:ext cx="3711575" cy="394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6">
            <a:extLst>
              <a:ext uri="{FF2B5EF4-FFF2-40B4-BE49-F238E27FC236}">
                <a16:creationId xmlns:a16="http://schemas.microsoft.com/office/drawing/2014/main" id="{BDF57EA8-CCFB-1E57-DC28-975BB1AE3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4" y="6655881"/>
            <a:ext cx="1520251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4" descr="MCj02329630000[1]">
            <a:extLst>
              <a:ext uri="{FF2B5EF4-FFF2-40B4-BE49-F238E27FC236}">
                <a16:creationId xmlns:a16="http://schemas.microsoft.com/office/drawing/2014/main" id="{2236B90C-086C-BA07-EE24-4293AA5EA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6162675"/>
            <a:ext cx="620713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Rechthoek 18">
            <a:extLst>
              <a:ext uri="{FF2B5EF4-FFF2-40B4-BE49-F238E27FC236}">
                <a16:creationId xmlns:a16="http://schemas.microsoft.com/office/drawing/2014/main" id="{71694E22-CCD7-89C5-A4B6-DFAFBC58D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4188" y="411163"/>
            <a:ext cx="22717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i="1"/>
              <a:t>2 daagse reis naar de</a:t>
            </a:r>
            <a:endParaRPr lang="nl-NL" altLang="nl-NL" sz="1600" b="1" i="1"/>
          </a:p>
        </p:txBody>
      </p:sp>
      <p:pic>
        <p:nvPicPr>
          <p:cNvPr id="3086" name="Afbeelding 1">
            <a:extLst>
              <a:ext uri="{FF2B5EF4-FFF2-40B4-BE49-F238E27FC236}">
                <a16:creationId xmlns:a16="http://schemas.microsoft.com/office/drawing/2014/main" id="{B9292350-448F-FDEC-0B61-5FFDAE7F5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99" y="4998801"/>
            <a:ext cx="288607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Rechthoek 1">
            <a:extLst>
              <a:ext uri="{FF2B5EF4-FFF2-40B4-BE49-F238E27FC236}">
                <a16:creationId xmlns:a16="http://schemas.microsoft.com/office/drawing/2014/main" id="{5D167762-E8E6-7B16-2E4C-1D6B040C4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62675"/>
            <a:ext cx="16433226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800" b="1" dirty="0"/>
              <a:t>        ---------------------------------------------------------------------------------------------------------------------------------------------------------------------------------------------------------</a:t>
            </a:r>
            <a:br>
              <a:rPr lang="en-US" altLang="nl-NL" sz="1800" b="1" dirty="0"/>
            </a:br>
            <a:r>
              <a:rPr lang="en-US" altLang="nl-NL" sz="2400" b="1" dirty="0"/>
              <a:t>2 </a:t>
            </a:r>
            <a:r>
              <a:rPr lang="en-US" altLang="nl-NL" sz="2400" b="1" dirty="0" err="1"/>
              <a:t>daagse</a:t>
            </a:r>
            <a:r>
              <a:rPr lang="en-US" altLang="nl-NL" sz="2400" b="1" dirty="0"/>
              <a:t> </a:t>
            </a:r>
            <a:r>
              <a:rPr lang="en-US" altLang="nl-NL" sz="2400" b="1" dirty="0" err="1"/>
              <a:t>kerstmarkt</a:t>
            </a:r>
            <a:r>
              <a:rPr lang="en-US" altLang="nl-NL" sz="2400" b="1" dirty="0"/>
              <a:t> Gent</a:t>
            </a:r>
            <a:br>
              <a:rPr lang="en-US" altLang="nl-NL" sz="2400" b="1" dirty="0"/>
            </a:br>
            <a:r>
              <a:rPr lang="en-US" altLang="nl-NL" sz="2400" b="1" dirty="0" err="1"/>
              <a:t>Opgeven</a:t>
            </a:r>
            <a:r>
              <a:rPr lang="en-US" altLang="nl-NL" sz="2400" b="1" dirty="0"/>
              <a:t> </a:t>
            </a:r>
            <a:r>
              <a:rPr lang="en-US" altLang="nl-NL" sz="2400" b="1" dirty="0" err="1"/>
              <a:t>kan</a:t>
            </a:r>
            <a:r>
              <a:rPr lang="en-US" altLang="nl-NL" sz="2400" b="1" dirty="0"/>
              <a:t> t/m </a:t>
            </a:r>
            <a:r>
              <a:rPr lang="en-US" altLang="nl-NL" sz="2400" b="1" dirty="0" err="1"/>
              <a:t>vrijdag</a:t>
            </a:r>
            <a:r>
              <a:rPr lang="en-US" altLang="nl-NL" sz="2400" b="1" dirty="0"/>
              <a:t> 29 </a:t>
            </a:r>
            <a:r>
              <a:rPr lang="en-US" altLang="nl-NL" sz="2400" b="1" dirty="0" err="1"/>
              <a:t>mei</a:t>
            </a:r>
            <a:r>
              <a:rPr lang="en-US" altLang="nl-NL" sz="2400" b="1" dirty="0"/>
              <a:t> 2026 via </a:t>
            </a:r>
            <a:r>
              <a:rPr lang="en-US" altLang="nl-NL" sz="2400" b="1" dirty="0" err="1"/>
              <a:t>mailadres</a:t>
            </a:r>
            <a:r>
              <a:rPr lang="en-US" altLang="nl-NL" sz="2400" b="1" dirty="0"/>
              <a:t> </a:t>
            </a:r>
            <a:r>
              <a:rPr lang="en-US" altLang="nl-NL" sz="2400" b="1" u="sng" dirty="0"/>
              <a:t>pvbrabantmidden@enexis.nl</a:t>
            </a:r>
            <a:br>
              <a:rPr lang="en-US" altLang="nl-NL" sz="2400" b="1" dirty="0"/>
            </a:br>
            <a:r>
              <a:rPr lang="en-US" altLang="nl-NL" sz="2400" b="1" dirty="0"/>
              <a:t>Naam………………………………………………………………………………………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2400" b="1" dirty="0" err="1"/>
              <a:t>Afdeling</a:t>
            </a:r>
            <a:r>
              <a:rPr lang="en-US" altLang="nl-NL" sz="2400" b="1" dirty="0"/>
              <a:t>….………………………….…………………………………………………….    </a:t>
            </a:r>
            <a:br>
              <a:rPr lang="en-US" altLang="nl-NL" sz="2400" b="1" dirty="0"/>
            </a:br>
            <a:r>
              <a:rPr lang="en-US" altLang="nl-NL" sz="2400" b="1" dirty="0"/>
              <a:t>Aantal </a:t>
            </a:r>
            <a:r>
              <a:rPr lang="en-US" altLang="nl-NL" sz="2400" b="1" dirty="0" err="1"/>
              <a:t>personen</a:t>
            </a:r>
            <a:r>
              <a:rPr lang="en-US" altLang="nl-NL" sz="2400" b="1" dirty="0"/>
              <a:t>……………………………………….…………………..…………….</a:t>
            </a:r>
            <a:br>
              <a:rPr lang="en-US" altLang="nl-NL" sz="1200" b="1" dirty="0"/>
            </a:br>
            <a:r>
              <a:rPr lang="en-US" altLang="nl-NL" sz="1200" b="1" dirty="0"/>
              <a:t>         </a:t>
            </a:r>
            <a:br>
              <a:rPr lang="en-US" altLang="nl-NL" sz="1800" b="1" dirty="0"/>
            </a:br>
            <a:r>
              <a:rPr lang="en-US" altLang="nl-NL" sz="1200" b="1" dirty="0"/>
              <a:t>let op !!</a:t>
            </a:r>
            <a:br>
              <a:rPr lang="en-US" altLang="nl-NL" sz="1200" b="1" dirty="0"/>
            </a:br>
            <a:r>
              <a:rPr lang="en-US" altLang="nl-NL" sz="1200" b="1" dirty="0"/>
              <a:t>Eigen </a:t>
            </a:r>
            <a:r>
              <a:rPr lang="en-US" altLang="nl-NL" sz="1200" b="1" dirty="0" err="1"/>
              <a:t>bijdrage</a:t>
            </a:r>
            <a:r>
              <a:rPr lang="en-US" altLang="nl-NL" sz="1200" b="1" dirty="0"/>
              <a:t> </a:t>
            </a:r>
            <a:r>
              <a:rPr lang="en-US" altLang="nl-NL" sz="1200" b="1" dirty="0" err="1"/>
              <a:t>betalen</a:t>
            </a:r>
            <a:r>
              <a:rPr lang="en-US" altLang="nl-NL" sz="1200" b="1" dirty="0"/>
              <a:t> per bank is </a:t>
            </a:r>
            <a:r>
              <a:rPr lang="en-US" altLang="nl-NL" sz="1200" b="1" dirty="0" err="1"/>
              <a:t>mogelijk</a:t>
            </a:r>
            <a:r>
              <a:rPr lang="en-US" altLang="nl-NL" sz="1200" b="1" dirty="0"/>
              <a:t> op </a:t>
            </a:r>
            <a:r>
              <a:rPr lang="en-US" altLang="nl-NL" sz="1200" b="1" dirty="0" err="1"/>
              <a:t>rekening</a:t>
            </a:r>
            <a:r>
              <a:rPr lang="en-US" altLang="nl-NL" sz="1200" b="1" dirty="0"/>
              <a:t> nr NL 26 RABO 0126332096 </a:t>
            </a:r>
            <a:br>
              <a:rPr lang="en-US" altLang="nl-NL" sz="1200" b="1" dirty="0"/>
            </a:br>
            <a:r>
              <a:rPr lang="en-US" altLang="nl-NL" sz="1200" b="1" dirty="0" err="1"/>
              <a:t>tnv</a:t>
            </a:r>
            <a:r>
              <a:rPr lang="en-US" altLang="nl-NL" sz="1200" b="1" dirty="0"/>
              <a:t> The Energy Entertainment Club te Tilburg(</a:t>
            </a:r>
            <a:r>
              <a:rPr lang="en-US" altLang="nl-NL" sz="1200" b="1" dirty="0" err="1"/>
              <a:t>geef</a:t>
            </a:r>
            <a:r>
              <a:rPr lang="en-US" altLang="nl-NL" sz="1200" b="1" dirty="0"/>
              <a:t> </a:t>
            </a:r>
            <a:r>
              <a:rPr lang="en-US" altLang="nl-NL" sz="1200" b="1" dirty="0" err="1"/>
              <a:t>wel</a:t>
            </a:r>
            <a:r>
              <a:rPr lang="en-US" altLang="nl-NL" sz="1200" b="1" dirty="0"/>
              <a:t> even </a:t>
            </a:r>
            <a:r>
              <a:rPr lang="en-US" altLang="nl-NL" sz="1200" b="1" dirty="0" err="1"/>
              <a:t>aan</a:t>
            </a:r>
            <a:r>
              <a:rPr lang="en-US" altLang="nl-NL" sz="1200" b="1" dirty="0"/>
              <a:t> Emma door </a:t>
            </a:r>
            <a:r>
              <a:rPr lang="en-US" altLang="nl-NL" sz="1200" b="1" dirty="0" err="1"/>
              <a:t>dat</a:t>
            </a:r>
            <a:r>
              <a:rPr lang="en-US" altLang="nl-NL" sz="1200" b="1" dirty="0"/>
              <a:t> je dan per bank </a:t>
            </a:r>
            <a:r>
              <a:rPr lang="en-US" altLang="nl-NL" sz="1200" b="1" dirty="0" err="1"/>
              <a:t>betaald</a:t>
            </a:r>
            <a:r>
              <a:rPr lang="en-US" altLang="nl-NL" sz="1200" b="1" dirty="0"/>
              <a:t>)</a:t>
            </a:r>
            <a:endParaRPr lang="nl-NL" altLang="nl-NL" sz="1200" dirty="0"/>
          </a:p>
        </p:txBody>
      </p:sp>
      <p:sp>
        <p:nvSpPr>
          <p:cNvPr id="3088" name="Rechthoek 9">
            <a:extLst>
              <a:ext uri="{FF2B5EF4-FFF2-40B4-BE49-F238E27FC236}">
                <a16:creationId xmlns:a16="http://schemas.microsoft.com/office/drawing/2014/main" id="{41672C57-367F-5D98-8445-641428159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5178425"/>
            <a:ext cx="68770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800" b="1" i="1" u="sng" dirty="0"/>
              <a:t>Hotel Den Briel ***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600" b="1" i="1" dirty="0"/>
              <a:t>Abraham Voortmanstraat 2 Gent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600" i="1" dirty="0"/>
              <a:t> (30 min loopafstand naar centrum)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D46FD-238A-951C-208F-982E5ECD7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2EC4E-3305-6DE8-91CD-1AD75B51D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313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2010E52696904EA28E63C16B6EF857" ma:contentTypeVersion="19" ma:contentTypeDescription="Create a new document." ma:contentTypeScope="" ma:versionID="253e9c375d48f5cfb0f7a082715e3579">
  <xsd:schema xmlns:xsd="http://www.w3.org/2001/XMLSchema" xmlns:xs="http://www.w3.org/2001/XMLSchema" xmlns:p="http://schemas.microsoft.com/office/2006/metadata/properties" xmlns:ns2="58c1c451-f9b7-4ee8-ac93-ceccce8cbe43" xmlns:ns3="691c5d93-7406-4a48-be64-de710b50e108" xmlns:ns4="691c5d93-7406-4a48-be64-de710b50e108" targetNamespace="http://schemas.microsoft.com/office/2006/metadata/properties" ma:root="true" ma:fieldsID="4c57c0a7cef5fb0eee5ed95f5f6ffa93" ns2:_="" ns4:_="">
    <xsd:import namespace="58c1c451-f9b7-4ee8-ac93-ceccce8cbe43"/>
    <xsd:import namespace="691c5d93-7406-4a48-be64-de710b50e108"/>
    <xsd:import namespace="691c5d93-7406-4a48-be64-de710b50e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1c451-f9b7-4ee8-ac93-ceccce8cbe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bfbc5c3-60d0-4420-b99b-f454b4e667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69e020d-19ed-4799-ad84-3d0fa5126bf9}" ma:internalName="TaxCatchAll" ma:showField="CatchAllData" ma:web="691c5d93-7406-4a48-be64-de710b50e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1c5d93-7406-4a48-be64-de710b50e108" xsi:nil="true"/>
    <lcf76f155ced4ddcb4097134ff3c332f xmlns="58c1c451-f9b7-4ee8-ac93-ceccce8cbe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B1C626E-AD83-4825-A14A-9BB850A0B2B4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4AC08B52-4653-4CD1-983B-D53135E335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F5D2EE-2462-4314-8885-D558F6C08D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c1c451-f9b7-4ee8-ac93-ceccce8cbe43"/>
    <ds:schemaRef ds:uri="691c5d93-7406-4a48-be64-de710b50e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BF9982F-B980-4B19-A4CC-E31D8BC94195}">
  <ds:schemaRefs>
    <ds:schemaRef ds:uri="http://schemas.microsoft.com/office/2006/documentManagement/types"/>
    <ds:schemaRef ds:uri="691c5d93-7406-4a48-be64-de710b50e108"/>
    <ds:schemaRef ds:uri="58c1c451-f9b7-4ee8-ac93-ceccce8cbe43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ad89fa4f-e4a0-4ddb-9d18-f7eeec649ffc}" enabled="0" method="" siteId="{ad89fa4f-e4a0-4ddb-9d18-f7eeec649ff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305</Words>
  <Application>Microsoft Office PowerPoint</Application>
  <PresentationFormat>Aangepast</PresentationFormat>
  <Paragraphs>21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PowerPoint-presentatie</vt:lpstr>
      <vt:lpstr>PowerPoint-presentatie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jmommers</dc:creator>
  <cp:lastModifiedBy>Mommers, Julian</cp:lastModifiedBy>
  <cp:revision>102</cp:revision>
  <cp:lastPrinted>2016-03-29T05:22:14Z</cp:lastPrinted>
  <dcterms:created xsi:type="dcterms:W3CDTF">2010-09-18T14:21:07Z</dcterms:created>
  <dcterms:modified xsi:type="dcterms:W3CDTF">2026-05-04T13:43:32Z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ENEXIS\jmommers</vt:lpwstr>
  </property>
  <property fmtid="{D5CDD505-2E9C-101B-9397-08002B2CF9AE}" pid="3" name="Order">
    <vt:lpwstr>100.000000000000</vt:lpwstr>
  </property>
  <property fmtid="{D5CDD505-2E9C-101B-9397-08002B2CF9AE}" pid="4" name="display_urn:schemas-microsoft-com:office:office#Author">
    <vt:lpwstr>ENEXIS\jmommers</vt:lpwstr>
  </property>
  <property fmtid="{D5CDD505-2E9C-101B-9397-08002B2CF9AE}" pid="5" name="ContentTypeId">
    <vt:lpwstr>0x010100142010E52696904EA28E63C16B6EF857</vt:lpwstr>
  </property>
  <property fmtid="{D5CDD505-2E9C-101B-9397-08002B2CF9AE}" pid="6" name="MediaServiceImageTags">
    <vt:lpwstr/>
  </property>
</Properties>
</file>