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9144000" cy="6858000" type="screen4x3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BF58A-AD51-40A1-80C3-5ECA4FAF3E6C}" v="6" dt="2026-05-12T14:30:08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17" autoAdjust="0"/>
  </p:normalViewPr>
  <p:slideViewPr>
    <p:cSldViewPr>
      <p:cViewPr varScale="1">
        <p:scale>
          <a:sx n="87" d="100"/>
          <a:sy n="87" d="100"/>
        </p:scale>
        <p:origin x="1950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haegen, Marcel" userId="9213965c-ca6d-4d1a-a0e7-31309381bd64" providerId="ADAL" clId="{F75B7251-5218-4C58-B075-EC314276C122}"/>
    <pc:docChg chg="modSld">
      <pc:chgData name="Verhaegen, Marcel" userId="9213965c-ca6d-4d1a-a0e7-31309381bd64" providerId="ADAL" clId="{F75B7251-5218-4C58-B075-EC314276C122}" dt="2026-05-12T14:31:11.137" v="140" actId="20577"/>
      <pc:docMkLst>
        <pc:docMk/>
      </pc:docMkLst>
      <pc:sldChg chg="addSp delSp modSp mod">
        <pc:chgData name="Verhaegen, Marcel" userId="9213965c-ca6d-4d1a-a0e7-31309381bd64" providerId="ADAL" clId="{F75B7251-5218-4C58-B075-EC314276C122}" dt="2026-05-12T14:31:11.137" v="140" actId="20577"/>
        <pc:sldMkLst>
          <pc:docMk/>
          <pc:sldMk cId="0" sldId="256"/>
        </pc:sldMkLst>
        <pc:spChg chg="mod">
          <ac:chgData name="Verhaegen, Marcel" userId="9213965c-ca6d-4d1a-a0e7-31309381bd64" providerId="ADAL" clId="{F75B7251-5218-4C58-B075-EC314276C122}" dt="2026-05-12T14:26:09.867" v="16" actId="6549"/>
          <ac:spMkLst>
            <pc:docMk/>
            <pc:sldMk cId="0" sldId="256"/>
            <ac:spMk id="4100" creationId="{0075BE05-1EB3-4DAD-906F-E7937DA21DDD}"/>
          </ac:spMkLst>
        </pc:spChg>
        <pc:spChg chg="mod">
          <ac:chgData name="Verhaegen, Marcel" userId="9213965c-ca6d-4d1a-a0e7-31309381bd64" providerId="ADAL" clId="{F75B7251-5218-4C58-B075-EC314276C122}" dt="2026-05-12T14:29:51.709" v="131" actId="6549"/>
          <ac:spMkLst>
            <pc:docMk/>
            <pc:sldMk cId="0" sldId="256"/>
            <ac:spMk id="4102" creationId="{231CF228-DA2C-4D71-9F6E-98074B05AA09}"/>
          </ac:spMkLst>
        </pc:spChg>
        <pc:spChg chg="mod">
          <ac:chgData name="Verhaegen, Marcel" userId="9213965c-ca6d-4d1a-a0e7-31309381bd64" providerId="ADAL" clId="{F75B7251-5218-4C58-B075-EC314276C122}" dt="2026-05-12T14:31:11.137" v="140" actId="20577"/>
          <ac:spMkLst>
            <pc:docMk/>
            <pc:sldMk cId="0" sldId="256"/>
            <ac:spMk id="4103" creationId="{BFBEBF91-6289-4D3D-AD2A-129A1DA634D5}"/>
          </ac:spMkLst>
        </pc:spChg>
        <pc:picChg chg="add mod">
          <ac:chgData name="Verhaegen, Marcel" userId="9213965c-ca6d-4d1a-a0e7-31309381bd64" providerId="ADAL" clId="{F75B7251-5218-4C58-B075-EC314276C122}" dt="2026-05-12T14:30:12.224" v="133" actId="1076"/>
          <ac:picMkLst>
            <pc:docMk/>
            <pc:sldMk cId="0" sldId="256"/>
            <ac:picMk id="3" creationId="{248CA6DA-014A-608C-D50A-1619CCD88A55}"/>
          </ac:picMkLst>
        </pc:picChg>
        <pc:picChg chg="mod">
          <ac:chgData name="Verhaegen, Marcel" userId="9213965c-ca6d-4d1a-a0e7-31309381bd64" providerId="ADAL" clId="{F75B7251-5218-4C58-B075-EC314276C122}" dt="2026-05-12T14:27:09.430" v="26" actId="1076"/>
          <ac:picMkLst>
            <pc:docMk/>
            <pc:sldMk cId="0" sldId="256"/>
            <ac:picMk id="4098" creationId="{EFBA1807-15E4-4D8C-8A90-7B882E8975F5}"/>
          </ac:picMkLst>
        </pc:picChg>
        <pc:picChg chg="mod">
          <ac:chgData name="Verhaegen, Marcel" userId="9213965c-ca6d-4d1a-a0e7-31309381bd64" providerId="ADAL" clId="{F75B7251-5218-4C58-B075-EC314276C122}" dt="2026-05-12T14:27:15.066" v="27" actId="1076"/>
          <ac:picMkLst>
            <pc:docMk/>
            <pc:sldMk cId="0" sldId="256"/>
            <ac:picMk id="4105" creationId="{48DD1B17-3761-4A9B-85E2-4CB1CCD50173}"/>
          </ac:picMkLst>
        </pc:picChg>
        <pc:picChg chg="del">
          <ac:chgData name="Verhaegen, Marcel" userId="9213965c-ca6d-4d1a-a0e7-31309381bd64" providerId="ADAL" clId="{F75B7251-5218-4C58-B075-EC314276C122}" dt="2026-05-12T14:26:27.215" v="17" actId="478"/>
          <ac:picMkLst>
            <pc:docMk/>
            <pc:sldMk cId="0" sldId="256"/>
            <ac:picMk id="4107" creationId="{A5075FCF-C910-4484-939F-923885A2E3E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CBA873DA-5FED-45F8-8BC9-F962A2254F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l" defTabSz="927100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30D3A3B5-8127-478F-8242-7035A66A7B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1FA045DF-3800-42DD-BF68-9AD5AE20AD2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l" defTabSz="927100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F69257ED-6449-44A2-B10B-1B9A95824CF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/>
            </a:lvl1pPr>
          </a:lstStyle>
          <a:p>
            <a:pPr>
              <a:defRPr/>
            </a:pPr>
            <a:fld id="{BFB1F1ED-8E9E-40CC-B63E-33A2788396C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5B42D1C-9F8A-4AFC-9F4E-3D96CEC303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l" defTabSz="927100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62F86A8-6277-449F-8CF5-62B02EAC5B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BE8C1D6-1081-4D93-9C92-452F9320D2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3EF6D3C-AE2A-42E6-AEA3-821CDA52CB0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78058721-2536-4BC0-9519-8E936C7D3E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l" defTabSz="927100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142DC668-5BE0-4039-A5E9-706DCAB08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/>
            </a:lvl1pPr>
          </a:lstStyle>
          <a:p>
            <a:pPr>
              <a:defRPr/>
            </a:pPr>
            <a:fld id="{B3CEB19E-32CC-4F0D-91E5-2E107313DD2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7C6AA376-D888-4737-8AB8-08BB0B01EF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E0721A-E9B1-405B-A65B-CB6196FC49D7}" type="slidenum">
              <a:rPr lang="nl-NL" altLang="nl-NL" smtClean="0"/>
              <a:pPr>
                <a:spcBef>
                  <a:spcPct val="0"/>
                </a:spcBef>
              </a:pPr>
              <a:t>1</a:t>
            </a:fld>
            <a:endParaRPr lang="nl-NL" altLang="nl-NL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7F6F95B-C71D-44A3-86BA-E49C21FB5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BDFD9AB-872E-4713-9E33-5D972098A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740C2E-2595-474C-84FA-9115DB9BE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4833FD-2C8C-4150-946F-95433639B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561038-675C-4158-9045-0ACF35B958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CD8B0-9C03-49F9-81DC-213136972D8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1190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B2E117-3606-4670-822A-D49F02AA9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DE8135-8868-4BA4-B3FE-9060D10ED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0458C6-8763-4ACD-8AE7-F01E1FD93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FF427-5C89-4FCD-A58A-35010771ECB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3694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F47E39-4E69-4D2E-AEE3-6B7D365B49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F94765-BBB1-4CEA-88BB-18955A8A59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67FDB3-FECD-4B23-8276-BD379FBE78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F1A1-6D5F-4DFA-802D-8890B0D7C40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0738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E172AE-8BF7-4551-8AB7-C63767BF99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559883-8F9D-4994-8107-0971E2FB5E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D65CB5-8F39-4707-8A68-29E3A4B70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CADA9-2FB5-423C-AB36-C65D69624AF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4705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84" y="440651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CC737-837C-4E70-A83F-03004C7EE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4735C1-5DA9-4ED4-BC3C-EDB2A339E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2EBDBF-1581-409B-807D-145FF1C4E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11A9-D550-4C81-9F66-1C343A6E559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807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73601" y="1981200"/>
            <a:ext cx="37846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BB8E96-45B6-412E-B92D-F58957B453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81B3E-8A96-47A6-ABBF-9E6CE9AC2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7FFC3F-0771-4C59-A2FC-76E9F370D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ED3E-7038-47EF-85BF-F2AF9C8A4C0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1094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5" y="1534716"/>
            <a:ext cx="4040717" cy="64055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5" y="2175272"/>
            <a:ext cx="4040717" cy="39504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4A741B2-7026-4BE9-83C1-2A08FD636E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033A9D-5DD5-4124-8A4A-DAF0583289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9A5AA5-A928-4499-8191-F57AC1718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0FC8E-BB6B-4429-A7CB-A9932F51F5C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2314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F72754-B2D0-49A6-83B4-1F8B7C78BE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1E049A-B5E4-4C0F-8CFF-ECE7D2BB25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97840D-8F5D-46CC-BF06-A0DE18421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960D4-4BC6-4B69-845A-44DF611A78A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3590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7FD10C-8363-45A7-937D-CD41390F16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AB223F-33E7-42C1-BBEF-A058DC2B2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C78213-E425-45B8-8C25-388B92EF89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39062-8F23-4100-9831-5A5512BB654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908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2654"/>
            <a:ext cx="30077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6" y="272663"/>
            <a:ext cx="5111749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4709"/>
            <a:ext cx="30077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E8CF31-8A45-454D-BB2B-3AA71E4529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3B5E1-D249-41FF-99F6-74724BDED5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211CAF-EC0E-4DD9-9D3A-11CDC9226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5856-3B2F-465B-8A13-F310AA2DAB8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6219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817" y="5367347"/>
            <a:ext cx="5486400" cy="8048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BFC5BC-9F12-4D71-8D25-74FD260B4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F11E74-3024-4031-84C8-D03D0D646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E6ADD-4832-4138-A327-51B17E4B2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AC1F3-6F18-4265-8632-5F0D0B83971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2229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8751C3-F062-4859-B01B-A6F2AA3DE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13E87BC-6069-48EA-BDD7-369F1AE2A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A7EA295-FDA2-413C-A72C-82B22EDDE0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1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330FB7-66A2-48A5-9014-1F3AE404AB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1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D8A437-26F1-4A05-989F-384EEFDC2C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1"/>
            </a:lvl1pPr>
          </a:lstStyle>
          <a:p>
            <a:pPr>
              <a:defRPr/>
            </a:pPr>
            <a:fld id="{BC91BC99-EE79-4E15-9885-97FD36C9176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891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67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29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21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04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78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racefiets">
            <a:extLst>
              <a:ext uri="{FF2B5EF4-FFF2-40B4-BE49-F238E27FC236}">
                <a16:creationId xmlns:a16="http://schemas.microsoft.com/office/drawing/2014/main" id="{EFBA1807-15E4-4D8C-8A90-7B882E897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59" y="300215"/>
            <a:ext cx="1168004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5B8F560D-74E8-4E04-8D81-8725E72D5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203603"/>
            <a:ext cx="44612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5400" b="1" i="1" dirty="0"/>
              <a:t>FIETSEN</a:t>
            </a:r>
            <a:endParaRPr lang="nl-NL" altLang="nl-NL" sz="5400" b="1" i="1" dirty="0"/>
          </a:p>
        </p:txBody>
      </p:sp>
      <p:sp>
        <p:nvSpPr>
          <p:cNvPr id="4100" name="Text Box 7">
            <a:extLst>
              <a:ext uri="{FF2B5EF4-FFF2-40B4-BE49-F238E27FC236}">
                <a16:creationId xmlns:a16="http://schemas.microsoft.com/office/drawing/2014/main" id="{0075BE05-1EB3-4DAD-906F-E7937DA21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04" y="1899467"/>
            <a:ext cx="480655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nl-NL" sz="1500" b="1" dirty="0">
                <a:latin typeface="Times New Roman"/>
                <a:cs typeface="Times New Roman"/>
              </a:rPr>
              <a:t>Datum		: </a:t>
            </a:r>
            <a:r>
              <a:rPr lang="en-US" altLang="nl-NL" sz="1500" b="1" dirty="0" err="1">
                <a:latin typeface="Times New Roman"/>
                <a:cs typeface="Times New Roman"/>
              </a:rPr>
              <a:t>Vrijdag</a:t>
            </a:r>
            <a:r>
              <a:rPr lang="en-US" altLang="nl-NL" sz="1500" b="1" dirty="0">
                <a:latin typeface="Times New Roman"/>
                <a:cs typeface="Times New Roman"/>
              </a:rPr>
              <a:t> 10 </a:t>
            </a:r>
            <a:r>
              <a:rPr lang="en-US" altLang="nl-NL" sz="1500" b="1" dirty="0" err="1">
                <a:latin typeface="Times New Roman"/>
                <a:cs typeface="Times New Roman"/>
              </a:rPr>
              <a:t>juli</a:t>
            </a:r>
            <a:endParaRPr lang="en-US" altLang="nl-NL" sz="1500" b="1" dirty="0">
              <a:latin typeface="Times New Roman"/>
              <a:cs typeface="Times New Roman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500" b="1" dirty="0" err="1"/>
              <a:t>Deelname</a:t>
            </a:r>
            <a:r>
              <a:rPr lang="en-US" altLang="nl-NL" sz="1500" b="1" dirty="0"/>
              <a:t> 		: </a:t>
            </a:r>
            <a:r>
              <a:rPr lang="en-US" altLang="nl-NL" sz="1500" b="1" dirty="0" err="1"/>
              <a:t>Medewerkers</a:t>
            </a:r>
            <a:r>
              <a:rPr lang="en-US" altLang="nl-NL" sz="1500" b="1" dirty="0"/>
              <a:t> Enexis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500" b="1" dirty="0">
                <a:latin typeface="Times New Roman"/>
                <a:cs typeface="Times New Roman"/>
              </a:rPr>
              <a:t>Kosten		: Gratis</a:t>
            </a:r>
            <a:endParaRPr lang="nl-NL" altLang="nl-NL" sz="1800" b="1" dirty="0">
              <a:latin typeface="Times New Roman"/>
              <a:cs typeface="Times New Roman"/>
            </a:endParaRPr>
          </a:p>
        </p:txBody>
      </p:sp>
      <p:sp>
        <p:nvSpPr>
          <p:cNvPr id="4101" name="WordArt 8">
            <a:extLst>
              <a:ext uri="{FF2B5EF4-FFF2-40B4-BE49-F238E27FC236}">
                <a16:creationId xmlns:a16="http://schemas.microsoft.com/office/drawing/2014/main" id="{20CBC0B2-8BE0-4491-B297-10A6AD4121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49504" y="1146743"/>
            <a:ext cx="4012407" cy="669131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nl-NL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MERGELLANDROUTE</a:t>
            </a:r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231CF228-DA2C-4D71-9F6E-98074B05A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920" y="5833722"/>
            <a:ext cx="4102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nl-NL" sz="1200" dirty="0" err="1">
                <a:latin typeface="Times New Roman"/>
                <a:cs typeface="Times New Roman"/>
              </a:rPr>
              <a:t>Aanmelden</a:t>
            </a:r>
            <a:r>
              <a:rPr lang="en-US" altLang="nl-NL" sz="1200" dirty="0">
                <a:latin typeface="Times New Roman"/>
                <a:cs typeface="Times New Roman"/>
              </a:rPr>
              <a:t> of </a:t>
            </a:r>
            <a:r>
              <a:rPr lang="en-US" altLang="nl-NL" sz="1200" dirty="0" err="1">
                <a:latin typeface="Times New Roman"/>
                <a:cs typeface="Times New Roman"/>
              </a:rPr>
              <a:t>informatie</a:t>
            </a:r>
            <a:r>
              <a:rPr lang="en-US" altLang="nl-NL" sz="1200" dirty="0">
                <a:latin typeface="Times New Roman"/>
                <a:cs typeface="Times New Roman"/>
              </a:rPr>
              <a:t> bij Ger Wortel of Marcel Verhaegen:  </a:t>
            </a:r>
            <a:endParaRPr lang="en-US" altLang="nl-NL" sz="1200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nl-NL" sz="1200" dirty="0" err="1">
                <a:latin typeface="Times New Roman"/>
                <a:cs typeface="Times New Roman"/>
              </a:rPr>
              <a:t>Aanmelden</a:t>
            </a:r>
            <a:r>
              <a:rPr lang="en-US" altLang="nl-NL" sz="1200" dirty="0">
                <a:latin typeface="Times New Roman"/>
                <a:cs typeface="Times New Roman"/>
              </a:rPr>
              <a:t> </a:t>
            </a:r>
            <a:r>
              <a:rPr lang="en-US" altLang="nl-NL" sz="1200" dirty="0" err="1">
                <a:latin typeface="Times New Roman"/>
                <a:cs typeface="Times New Roman"/>
              </a:rPr>
              <a:t>uiterlijk</a:t>
            </a:r>
            <a:r>
              <a:rPr lang="en-US" altLang="nl-NL" sz="1200" dirty="0">
                <a:latin typeface="Times New Roman"/>
                <a:cs typeface="Times New Roman"/>
              </a:rPr>
              <a:t>  t/m </a:t>
            </a:r>
            <a:r>
              <a:rPr lang="en-US" altLang="nl-NL" sz="1200" dirty="0" err="1">
                <a:latin typeface="Times New Roman"/>
                <a:cs typeface="Times New Roman"/>
              </a:rPr>
              <a:t>vrijdag</a:t>
            </a:r>
            <a:r>
              <a:rPr lang="en-US" altLang="nl-NL" sz="1200" dirty="0">
                <a:latin typeface="Times New Roman"/>
                <a:cs typeface="Times New Roman"/>
              </a:rPr>
              <a:t> 3 </a:t>
            </a:r>
            <a:r>
              <a:rPr lang="en-US" altLang="nl-NL" sz="1200" dirty="0" err="1">
                <a:latin typeface="Times New Roman"/>
                <a:cs typeface="Times New Roman"/>
              </a:rPr>
              <a:t>juli</a:t>
            </a:r>
            <a:r>
              <a:rPr lang="en-US" altLang="nl-NL" sz="1200" dirty="0">
                <a:latin typeface="Times New Roman"/>
                <a:cs typeface="Times New Roman"/>
              </a:rPr>
              <a:t> via mail.</a:t>
            </a:r>
          </a:p>
        </p:txBody>
      </p:sp>
      <p:sp>
        <p:nvSpPr>
          <p:cNvPr id="4103" name="Text Box 16">
            <a:extLst>
              <a:ext uri="{FF2B5EF4-FFF2-40B4-BE49-F238E27FC236}">
                <a16:creationId xmlns:a16="http://schemas.microsoft.com/office/drawing/2014/main" id="{BFBEBF91-6289-4D3D-AD2A-129A1DA63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187" y="2798272"/>
            <a:ext cx="4102894" cy="267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nl-NL" sz="1350" b="1" i="1" dirty="0">
                <a:latin typeface="Times New Roman"/>
                <a:cs typeface="Times New Roman"/>
              </a:rPr>
              <a:t>We </a:t>
            </a:r>
            <a:r>
              <a:rPr lang="en-US" altLang="nl-NL" sz="1350" b="1" i="1" dirty="0" err="1">
                <a:latin typeface="Times New Roman"/>
                <a:cs typeface="Times New Roman"/>
              </a:rPr>
              <a:t>rijden</a:t>
            </a:r>
            <a:r>
              <a:rPr lang="en-US" altLang="nl-NL" sz="1350" b="1" i="1" dirty="0">
                <a:latin typeface="Times New Roman"/>
                <a:cs typeface="Times New Roman"/>
              </a:rPr>
              <a:t> </a:t>
            </a:r>
            <a:r>
              <a:rPr lang="en-US" altLang="nl-NL" sz="1350" b="1" i="1" dirty="0" err="1">
                <a:latin typeface="Times New Roman"/>
                <a:cs typeface="Times New Roman"/>
              </a:rPr>
              <a:t>vanaf</a:t>
            </a:r>
            <a:r>
              <a:rPr lang="en-US" altLang="nl-NL" sz="1350" b="1" i="1" dirty="0">
                <a:latin typeface="Times New Roman"/>
                <a:cs typeface="Times New Roman"/>
              </a:rPr>
              <a:t> de </a:t>
            </a:r>
            <a:r>
              <a:rPr lang="en-US" altLang="nl-NL" sz="1350" b="1" i="1" dirty="0" err="1">
                <a:latin typeface="Times New Roman"/>
                <a:cs typeface="Times New Roman"/>
              </a:rPr>
              <a:t>Enexis</a:t>
            </a:r>
            <a:r>
              <a:rPr lang="en-US" altLang="nl-NL" sz="1350" b="1" i="1" dirty="0">
                <a:latin typeface="Times New Roman"/>
                <a:cs typeface="Times New Roman"/>
              </a:rPr>
              <a:t> </a:t>
            </a:r>
            <a:r>
              <a:rPr lang="en-US" altLang="nl-NL" sz="1350" b="1" i="1" dirty="0" err="1">
                <a:latin typeface="Times New Roman"/>
                <a:cs typeface="Times New Roman"/>
              </a:rPr>
              <a:t>Vestiging</a:t>
            </a:r>
            <a:r>
              <a:rPr lang="en-US" altLang="nl-NL" sz="1350" b="1" i="1" dirty="0">
                <a:latin typeface="Times New Roman"/>
                <a:cs typeface="Times New Roman"/>
              </a:rPr>
              <a:t> in Maastricht.</a:t>
            </a:r>
            <a:endParaRPr lang="en-US" altLang="nl-NL" sz="1350" b="1" i="1" dirty="0">
              <a:cs typeface="Times New Roman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nl-NL" sz="1350" b="1" i="1" dirty="0">
                <a:latin typeface="Times New Roman"/>
                <a:cs typeface="Times New Roman"/>
              </a:rPr>
              <a:t>Hier </a:t>
            </a:r>
            <a:r>
              <a:rPr lang="en-US" altLang="nl-NL" sz="1350" b="1" i="1" dirty="0" err="1">
                <a:latin typeface="Times New Roman"/>
                <a:cs typeface="Times New Roman"/>
              </a:rPr>
              <a:t>kunnen</a:t>
            </a:r>
            <a:r>
              <a:rPr lang="en-US" altLang="nl-NL" sz="1350" b="1" i="1" dirty="0">
                <a:latin typeface="Times New Roman"/>
                <a:cs typeface="Times New Roman"/>
              </a:rPr>
              <a:t> we </a:t>
            </a:r>
            <a:r>
              <a:rPr lang="en-US" altLang="nl-NL" sz="1350" b="1" i="1" dirty="0" err="1">
                <a:latin typeface="Times New Roman"/>
                <a:cs typeface="Times New Roman"/>
              </a:rPr>
              <a:t>parkeren</a:t>
            </a:r>
            <a:r>
              <a:rPr lang="en-US" altLang="nl-NL" sz="1350" b="1" i="1" dirty="0">
                <a:latin typeface="Times New Roman"/>
                <a:cs typeface="Times New Roman"/>
              </a:rPr>
              <a:t> en is er de  </a:t>
            </a:r>
            <a:r>
              <a:rPr lang="en-US" altLang="nl-NL" sz="1350" b="1" i="1" dirty="0" err="1">
                <a:latin typeface="Times New Roman"/>
                <a:cs typeface="Times New Roman"/>
              </a:rPr>
              <a:t>mogelijkheid</a:t>
            </a:r>
            <a:r>
              <a:rPr lang="en-US" altLang="nl-NL" sz="1350" b="1" i="1" dirty="0">
                <a:latin typeface="Times New Roman"/>
                <a:cs typeface="Times New Roman"/>
              </a:rPr>
              <a:t> om </a:t>
            </a:r>
            <a:r>
              <a:rPr lang="en-US" altLang="nl-NL" sz="1350" b="1" i="1" dirty="0" err="1">
                <a:latin typeface="Times New Roman"/>
                <a:cs typeface="Times New Roman"/>
              </a:rPr>
              <a:t>om</a:t>
            </a:r>
            <a:r>
              <a:rPr lang="en-US" altLang="nl-NL" sz="1350" b="1" i="1" dirty="0">
                <a:latin typeface="Times New Roman"/>
                <a:cs typeface="Times New Roman"/>
              </a:rPr>
              <a:t> </a:t>
            </a:r>
            <a:r>
              <a:rPr lang="en-US" altLang="nl-NL" sz="1350" b="1" i="1" dirty="0" err="1">
                <a:latin typeface="Times New Roman"/>
                <a:cs typeface="Times New Roman"/>
              </a:rPr>
              <a:t>te</a:t>
            </a:r>
            <a:r>
              <a:rPr lang="en-US" altLang="nl-NL" sz="1350" b="1" i="1" dirty="0">
                <a:latin typeface="Times New Roman"/>
                <a:cs typeface="Times New Roman"/>
              </a:rPr>
              <a:t> </a:t>
            </a:r>
            <a:r>
              <a:rPr lang="en-US" altLang="nl-NL" sz="1350" b="1" i="1" dirty="0" err="1">
                <a:latin typeface="Times New Roman"/>
                <a:cs typeface="Times New Roman"/>
              </a:rPr>
              <a:t>kleden</a:t>
            </a:r>
            <a:r>
              <a:rPr lang="en-US" altLang="nl-NL" sz="1350" b="1" i="1" dirty="0">
                <a:latin typeface="Times New Roman"/>
                <a:cs typeface="Times New Roman"/>
              </a:rPr>
              <a:t> en </a:t>
            </a:r>
            <a:r>
              <a:rPr lang="en-US" altLang="nl-NL" sz="1350" b="1" i="1" dirty="0" err="1">
                <a:latin typeface="Times New Roman"/>
                <a:cs typeface="Times New Roman"/>
              </a:rPr>
              <a:t>te</a:t>
            </a:r>
            <a:r>
              <a:rPr lang="en-US" altLang="nl-NL" sz="1350" b="1" i="1" dirty="0">
                <a:latin typeface="Times New Roman"/>
                <a:cs typeface="Times New Roman"/>
              </a:rPr>
              <a:t> </a:t>
            </a:r>
            <a:r>
              <a:rPr lang="en-US" altLang="nl-NL" sz="1350" b="1" i="1" dirty="0" err="1">
                <a:latin typeface="Times New Roman"/>
                <a:cs typeface="Times New Roman"/>
              </a:rPr>
              <a:t>douchen</a:t>
            </a:r>
            <a:r>
              <a:rPr lang="en-US" altLang="nl-NL" sz="1350" b="1" i="1" dirty="0">
                <a:latin typeface="Times New Roman"/>
                <a:cs typeface="Times New Roman"/>
              </a:rPr>
              <a:t>.</a:t>
            </a:r>
            <a:endParaRPr lang="en-US" altLang="nl-NL" sz="1350" b="1" i="1" dirty="0">
              <a:cs typeface="Times New Roman"/>
            </a:endParaRPr>
          </a:p>
          <a:p>
            <a:pPr algn="ctr">
              <a:spcBef>
                <a:spcPct val="0"/>
              </a:spcBef>
              <a:buNone/>
            </a:pPr>
            <a:endParaRPr lang="en-US" altLang="nl-NL" sz="1350" b="1" i="1" dirty="0">
              <a:latin typeface="Times New Roman"/>
              <a:cs typeface="Times New Roman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351" b="1" i="1" dirty="0"/>
              <a:t>Met </a:t>
            </a:r>
            <a:r>
              <a:rPr lang="en-US" altLang="nl-NL" sz="1351" b="1" i="1" dirty="0" err="1"/>
              <a:t>een</a:t>
            </a:r>
            <a:r>
              <a:rPr lang="en-US" altLang="nl-NL" sz="1351" b="1" i="1" dirty="0"/>
              <a:t> </a:t>
            </a:r>
            <a:r>
              <a:rPr lang="en-US" altLang="nl-NL" sz="1351" b="1" i="1" dirty="0" err="1"/>
              <a:t>afstand</a:t>
            </a:r>
            <a:r>
              <a:rPr lang="en-US" altLang="nl-NL" sz="1351" b="1" i="1" dirty="0"/>
              <a:t> +/- 110 km, de </a:t>
            </a:r>
            <a:r>
              <a:rPr lang="en-US" altLang="nl-NL" sz="1351" b="1" i="1" dirty="0" err="1"/>
              <a:t>nodige</a:t>
            </a:r>
            <a:r>
              <a:rPr lang="en-US" altLang="nl-NL" sz="1351" b="1" i="1" dirty="0"/>
              <a:t> </a:t>
            </a:r>
            <a:r>
              <a:rPr lang="en-US" altLang="nl-NL" sz="1351" b="1" i="1" dirty="0" err="1"/>
              <a:t>heuvels</a:t>
            </a:r>
            <a:r>
              <a:rPr lang="en-US" altLang="nl-NL" sz="1351" b="1" i="1" dirty="0"/>
              <a:t> en </a:t>
            </a:r>
            <a:r>
              <a:rPr lang="en-US" altLang="nl-NL" sz="1351" b="1" i="1" dirty="0" err="1"/>
              <a:t>een</a:t>
            </a:r>
            <a:r>
              <a:rPr lang="en-US" altLang="nl-NL" sz="1351" b="1" i="1" dirty="0"/>
              <a:t> </a:t>
            </a:r>
            <a:r>
              <a:rPr lang="en-US" altLang="nl-NL" sz="1351" b="1" i="1" dirty="0" err="1"/>
              <a:t>aardig</a:t>
            </a:r>
            <a:r>
              <a:rPr lang="en-US" altLang="nl-NL" sz="1351" b="1" i="1" dirty="0"/>
              <a:t> tempo is de </a:t>
            </a:r>
            <a:r>
              <a:rPr lang="en-US" altLang="nl-NL" sz="1351" b="1" i="1" dirty="0" err="1"/>
              <a:t>tocht</a:t>
            </a:r>
            <a:r>
              <a:rPr lang="en-US" altLang="nl-NL" sz="1351" b="1" i="1" dirty="0"/>
              <a:t> </a:t>
            </a:r>
            <a:r>
              <a:rPr lang="en-US" altLang="nl-NL" sz="1351" b="1" i="1" dirty="0" err="1"/>
              <a:t>alleen</a:t>
            </a:r>
            <a:r>
              <a:rPr lang="en-US" altLang="nl-NL" sz="1351" b="1" i="1" dirty="0"/>
              <a:t> </a:t>
            </a:r>
            <a:r>
              <a:rPr lang="en-US" altLang="nl-NL" sz="1351" b="1" i="1" dirty="0" err="1"/>
              <a:t>geschikt</a:t>
            </a:r>
            <a:r>
              <a:rPr lang="en-US" altLang="nl-NL" sz="1351" b="1" i="1" dirty="0"/>
              <a:t> </a:t>
            </a:r>
            <a:r>
              <a:rPr lang="en-US" altLang="nl-NL" sz="1351" b="1" i="1" dirty="0" err="1"/>
              <a:t>voor</a:t>
            </a:r>
            <a:r>
              <a:rPr lang="en-US" altLang="nl-NL" sz="1351" b="1" i="1" dirty="0"/>
              <a:t> GEOEFENDE (race)</a:t>
            </a:r>
            <a:r>
              <a:rPr lang="en-US" altLang="nl-NL" sz="1351" b="1" i="1" dirty="0" err="1"/>
              <a:t>fietsers</a:t>
            </a:r>
            <a:r>
              <a:rPr lang="en-US" altLang="nl-NL" sz="1351" b="1" i="1" dirty="0"/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1351" b="1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351" b="1" i="1" dirty="0" err="1"/>
              <a:t>Ondanks</a:t>
            </a:r>
            <a:r>
              <a:rPr lang="en-US" altLang="nl-NL" sz="1351" b="1" i="1" dirty="0"/>
              <a:t> alle tempo </a:t>
            </a:r>
            <a:r>
              <a:rPr lang="en-US" altLang="nl-NL" sz="1351" b="1" i="1" dirty="0" err="1"/>
              <a:t>verschillen</a:t>
            </a:r>
            <a:r>
              <a:rPr lang="en-US" altLang="nl-NL" sz="1351" b="1" i="1" dirty="0"/>
              <a:t> </a:t>
            </a:r>
            <a:r>
              <a:rPr lang="en-US" altLang="nl-NL" sz="1351" b="1" i="1" dirty="0" err="1"/>
              <a:t>blijven</a:t>
            </a:r>
            <a:r>
              <a:rPr lang="en-US" altLang="nl-NL" sz="1351" b="1" i="1" dirty="0"/>
              <a:t> we </a:t>
            </a:r>
            <a:r>
              <a:rPr lang="en-US" altLang="nl-NL" sz="1351" b="1" i="1" dirty="0" err="1"/>
              <a:t>als</a:t>
            </a:r>
            <a:r>
              <a:rPr lang="en-US" altLang="nl-NL" sz="1351" b="1" i="1" dirty="0"/>
              <a:t> </a:t>
            </a:r>
            <a:r>
              <a:rPr lang="en-US" altLang="nl-NL" sz="1351" b="1" i="1" dirty="0" err="1"/>
              <a:t>groep</a:t>
            </a:r>
            <a:r>
              <a:rPr lang="en-US" altLang="nl-NL" sz="1351" b="1" i="1" dirty="0"/>
              <a:t> bij </a:t>
            </a:r>
            <a:r>
              <a:rPr lang="en-US" altLang="nl-NL" sz="1351" b="1" i="1" dirty="0" err="1"/>
              <a:t>elkaar</a:t>
            </a:r>
            <a:r>
              <a:rPr lang="en-US" altLang="nl-NL" sz="1351" b="1" i="1"/>
              <a:t> !!</a:t>
            </a:r>
            <a:endParaRPr lang="en-US" altLang="nl-NL" sz="1351" b="1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1351" b="1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351" b="1" i="1" dirty="0"/>
              <a:t>Bij </a:t>
            </a:r>
            <a:r>
              <a:rPr lang="en-US" altLang="nl-NL" sz="1351" b="1" i="1" dirty="0" err="1"/>
              <a:t>slecht</a:t>
            </a:r>
            <a:r>
              <a:rPr lang="en-US" altLang="nl-NL" sz="1351" b="1" i="1" dirty="0"/>
              <a:t> </a:t>
            </a:r>
            <a:r>
              <a:rPr lang="en-US" altLang="nl-NL" sz="1351" b="1" i="1" dirty="0" err="1"/>
              <a:t>weer</a:t>
            </a:r>
            <a:r>
              <a:rPr lang="en-US" altLang="nl-NL" sz="1351" b="1" i="1" dirty="0"/>
              <a:t> </a:t>
            </a:r>
            <a:r>
              <a:rPr lang="en-US" altLang="nl-NL" sz="1351" b="1" i="1" dirty="0" err="1"/>
              <a:t>wordt</a:t>
            </a:r>
            <a:r>
              <a:rPr lang="en-US" altLang="nl-NL" sz="1351" b="1" i="1" dirty="0"/>
              <a:t> de </a:t>
            </a:r>
            <a:r>
              <a:rPr lang="en-US" altLang="nl-NL" sz="1351" b="1" i="1" dirty="0" err="1"/>
              <a:t>wielertocht</a:t>
            </a:r>
            <a:r>
              <a:rPr lang="en-US" altLang="nl-NL" sz="1351" b="1" i="1" dirty="0"/>
              <a:t> </a:t>
            </a:r>
            <a:r>
              <a:rPr lang="en-US" altLang="nl-NL" sz="1351" b="1" i="1" dirty="0" err="1"/>
              <a:t>uitgesteld</a:t>
            </a:r>
            <a:r>
              <a:rPr lang="en-US" altLang="nl-NL" sz="1351" b="1" i="1" dirty="0"/>
              <a:t> .</a:t>
            </a:r>
          </a:p>
        </p:txBody>
      </p:sp>
      <p:sp>
        <p:nvSpPr>
          <p:cNvPr id="4104" name="Text Box 43">
            <a:extLst>
              <a:ext uri="{FF2B5EF4-FFF2-40B4-BE49-F238E27FC236}">
                <a16:creationId xmlns:a16="http://schemas.microsoft.com/office/drawing/2014/main" id="{F08F407F-676B-4502-9AEB-C7C8C6DA9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1" y="6542593"/>
            <a:ext cx="3018839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900" dirty="0"/>
              <a:t>PV site </a:t>
            </a:r>
            <a:r>
              <a:rPr lang="nl-NL" altLang="nl-NL" sz="1351" dirty="0"/>
              <a:t>http://blog.seniorennet.nl/pvtilburg/</a:t>
            </a:r>
          </a:p>
        </p:txBody>
      </p:sp>
      <p:pic>
        <p:nvPicPr>
          <p:cNvPr id="4105" name="Picture 7" descr="bamboobike_ojg3r_5784">
            <a:extLst>
              <a:ext uri="{FF2B5EF4-FFF2-40B4-BE49-F238E27FC236}">
                <a16:creationId xmlns:a16="http://schemas.microsoft.com/office/drawing/2014/main" id="{48DD1B17-3761-4A9B-85E2-4CB1CCD50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9" y="319822"/>
            <a:ext cx="1507569" cy="119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8">
            <a:extLst>
              <a:ext uri="{FF2B5EF4-FFF2-40B4-BE49-F238E27FC236}">
                <a16:creationId xmlns:a16="http://schemas.microsoft.com/office/drawing/2014/main" id="{DE8C74EB-A9B1-4C99-80FD-821414C77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29" y="5"/>
            <a:ext cx="4567341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351"/>
              <a:t>DE PERSONEELSVERENIGING ORGANISEERD VOOR U</a:t>
            </a:r>
          </a:p>
        </p:txBody>
      </p:sp>
      <p:pic>
        <p:nvPicPr>
          <p:cNvPr id="4108" name="Afbeelding 2">
            <a:extLst>
              <a:ext uri="{FF2B5EF4-FFF2-40B4-BE49-F238E27FC236}">
                <a16:creationId xmlns:a16="http://schemas.microsoft.com/office/drawing/2014/main" id="{3A47827F-27F1-4498-9770-C4DD64795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46" y="6095834"/>
            <a:ext cx="1818739" cy="74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48CA6DA-014A-608C-D50A-1619CCD88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82" y="2820916"/>
            <a:ext cx="3611360" cy="26710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2010E52696904EA28E63C16B6EF857" ma:contentTypeVersion="16" ma:contentTypeDescription="Create a new document." ma:contentTypeScope="" ma:versionID="ce089a1d3779f2660f7a4cf6ff63356f">
  <xsd:schema xmlns:xsd="http://www.w3.org/2001/XMLSchema" xmlns:xs="http://www.w3.org/2001/XMLSchema" xmlns:p="http://schemas.microsoft.com/office/2006/metadata/properties" xmlns:ns2="58c1c451-f9b7-4ee8-ac93-ceccce8cbe43" xmlns:ns3="691c5d93-7406-4a48-be64-de710b50e108" targetNamespace="http://schemas.microsoft.com/office/2006/metadata/properties" ma:root="true" ma:fieldsID="7a21e07b89b7bab88d1580c1e31724d7" ns2:_="" ns3:_="">
    <xsd:import namespace="58c1c451-f9b7-4ee8-ac93-ceccce8cbe43"/>
    <xsd:import namespace="691c5d93-7406-4a48-be64-de710b50e1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1c451-f9b7-4ee8-ac93-ceccce8cbe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bfbc5c3-60d0-4420-b99b-f454b4e667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c5d93-7406-4a48-be64-de710b50e10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9e020d-19ed-4799-ad84-3d0fa5126bf9}" ma:internalName="TaxCatchAll" ma:showField="CatchAllData" ma:web="691c5d93-7406-4a48-be64-de710b50e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1c5d93-7406-4a48-be64-de710b50e108" xsi:nil="true"/>
    <lcf76f155ced4ddcb4097134ff3c332f xmlns="58c1c451-f9b7-4ee8-ac93-ceccce8cbe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97BFAA-2C53-4F7C-9A0F-2C4F816FD2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D82112-6F85-4B9C-96FA-D68187D91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c1c451-f9b7-4ee8-ac93-ceccce8cbe43"/>
    <ds:schemaRef ds:uri="691c5d93-7406-4a48-be64-de710b50e1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277590-1932-401D-BD36-C7F3DF0AED30}">
  <ds:schemaRefs>
    <ds:schemaRef ds:uri="http://schemas.microsoft.com/office/2006/metadata/properties"/>
    <ds:schemaRef ds:uri="http://schemas.microsoft.com/office/infopath/2007/PartnerControls"/>
    <ds:schemaRef ds:uri="691c5d93-7406-4a48-be64-de710b50e108"/>
    <ds:schemaRef ds:uri="58c1c451-f9b7-4ee8-ac93-ceccce8cbe43"/>
  </ds:schemaRefs>
</ds:datastoreItem>
</file>

<file path=docMetadata/LabelInfo.xml><?xml version="1.0" encoding="utf-8"?>
<clbl:labelList xmlns:clbl="http://schemas.microsoft.com/office/2020/mipLabelMetadata">
  <clbl:label id="{ad89fa4f-e4a0-4ddb-9d18-f7eeec649ffc}" enabled="0" method="" siteId="{ad89fa4f-e4a0-4ddb-9d18-f7eeec649ff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130</Words>
  <Application>Microsoft Office PowerPoint</Application>
  <PresentationFormat>Diavoorstelling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Times New Roman</vt:lpstr>
      <vt:lpstr>Standaardontwerp</vt:lpstr>
      <vt:lpstr>PowerPoint-presentatie</vt:lpstr>
    </vt:vector>
  </TitlesOfParts>
  <Company>Essent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gwortel</dc:creator>
  <cp:lastModifiedBy>Verhaegen, Marcel</cp:lastModifiedBy>
  <cp:revision>97</cp:revision>
  <dcterms:created xsi:type="dcterms:W3CDTF">2003-02-28T13:36:31Z</dcterms:created>
  <dcterms:modified xsi:type="dcterms:W3CDTF">2026-05-12T14:31:12Z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0x010100142010E52696904EA28E63C16B6EF857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