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6256000" cy="9144000"/>
  <p:notesSz cx="6669088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5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8EA16F-464A-0A4B-CCC1-0548499F7C4E}" v="6" dt="2026-07-01T21:18:59.3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70" y="77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402C7B-F350-4211-8DF6-B2E50D10CCA5}" type="datetimeFigureOut">
              <a:rPr lang="nl-NL" smtClean="0"/>
              <a:t>2-7-2026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73063" y="1233488"/>
            <a:ext cx="5922962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66750" y="4751388"/>
            <a:ext cx="5335588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778250" y="937736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91E94D-6254-4557-8901-540590C5F2A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5830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91E94D-6254-4557-8901-540590C5F2A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2708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19200" y="2840569"/>
            <a:ext cx="13817600" cy="196003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438400" y="5181600"/>
            <a:ext cx="113792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719B-4889-4870-BE86-CC524D045610}" type="datetimeFigureOut">
              <a:rPr lang="nl-NL" smtClean="0"/>
              <a:t>2-7-2026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CF3E-E0F5-41B4-A0B0-ECBCBDC613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2381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719B-4889-4870-BE86-CC524D045610}" type="datetimeFigureOut">
              <a:rPr lang="nl-NL" smtClean="0"/>
              <a:t>2-7-2026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CF3E-E0F5-41B4-A0B0-ECBCBDC613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2465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11785600" y="366186"/>
            <a:ext cx="3657600" cy="7802033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12800" y="366186"/>
            <a:ext cx="10701867" cy="7802033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719B-4889-4870-BE86-CC524D045610}" type="datetimeFigureOut">
              <a:rPr lang="nl-NL" smtClean="0"/>
              <a:t>2-7-2026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CF3E-E0F5-41B4-A0B0-ECBCBDC613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694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719B-4889-4870-BE86-CC524D045610}" type="datetimeFigureOut">
              <a:rPr lang="nl-NL" smtClean="0"/>
              <a:t>2-7-2026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CF3E-E0F5-41B4-A0B0-ECBCBDC613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789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5867"/>
            <a:ext cx="138176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84113" y="3875619"/>
            <a:ext cx="138176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719B-4889-4870-BE86-CC524D045610}" type="datetimeFigureOut">
              <a:rPr lang="nl-NL" smtClean="0"/>
              <a:t>2-7-2026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CF3E-E0F5-41B4-A0B0-ECBCBDC613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889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12800" y="2133602"/>
            <a:ext cx="7179733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263467" y="2133602"/>
            <a:ext cx="7179733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719B-4889-4870-BE86-CC524D045610}" type="datetimeFigureOut">
              <a:rPr lang="nl-NL" smtClean="0"/>
              <a:t>2-7-2026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CF3E-E0F5-41B4-A0B0-ECBCBDC613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3615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12801" y="2046817"/>
            <a:ext cx="7182556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12801" y="2899833"/>
            <a:ext cx="7182556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8257824" y="2046817"/>
            <a:ext cx="7185377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8257824" y="2899833"/>
            <a:ext cx="7185377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719B-4889-4870-BE86-CC524D045610}" type="datetimeFigureOut">
              <a:rPr lang="nl-NL" smtClean="0"/>
              <a:t>2-7-2026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CF3E-E0F5-41B4-A0B0-ECBCBDC613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1271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719B-4889-4870-BE86-CC524D045610}" type="datetimeFigureOut">
              <a:rPr lang="nl-NL" smtClean="0"/>
              <a:t>2-7-2026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CF3E-E0F5-41B4-A0B0-ECBCBDC613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4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719B-4889-4870-BE86-CC524D045610}" type="datetimeFigureOut">
              <a:rPr lang="nl-NL" smtClean="0"/>
              <a:t>2-7-2026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CF3E-E0F5-41B4-A0B0-ECBCBDC613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1264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1" y="364067"/>
            <a:ext cx="5348113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355644" y="364068"/>
            <a:ext cx="9087557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12801" y="1913468"/>
            <a:ext cx="5348113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719B-4889-4870-BE86-CC524D045610}" type="datetimeFigureOut">
              <a:rPr lang="nl-NL" smtClean="0"/>
              <a:t>2-7-2026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CF3E-E0F5-41B4-A0B0-ECBCBDC613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4909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0" y="6400801"/>
            <a:ext cx="97536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186290" y="817033"/>
            <a:ext cx="9753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186290" y="7156452"/>
            <a:ext cx="97536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B719B-4889-4870-BE86-CC524D045610}" type="datetimeFigureOut">
              <a:rPr lang="nl-NL" smtClean="0"/>
              <a:t>2-7-2026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CF3E-E0F5-41B4-A0B0-ECBCBDC613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5210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12800" y="366184"/>
            <a:ext cx="146304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12800" y="2133602"/>
            <a:ext cx="146304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2800" y="8475135"/>
            <a:ext cx="379306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B719B-4889-4870-BE86-CC524D045610}" type="datetimeFigureOut">
              <a:rPr lang="nl-NL" smtClean="0"/>
              <a:t>2-7-2026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5554134" y="8475135"/>
            <a:ext cx="5147733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1650133" y="8475135"/>
            <a:ext cx="379306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ACF3E-E0F5-41B4-A0B0-ECBCBDC613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2235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4959648" y="-79638"/>
            <a:ext cx="6688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b="1" u="sng"/>
              <a:t>De Personeelsvereniging organiseert voor U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4825543" y="2438620"/>
            <a:ext cx="6761106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l-NL" sz="3200" b="1"/>
              <a:t>12 september</a:t>
            </a:r>
          </a:p>
          <a:p>
            <a:pPr algn="ctr"/>
            <a:r>
              <a:rPr lang="nl-NL" sz="3200" b="1"/>
              <a:t>Met het hele gezin lekker spannend of ontspannen genieten in het </a:t>
            </a:r>
          </a:p>
          <a:p>
            <a:pPr algn="ctr"/>
            <a:r>
              <a:rPr lang="nl-NL" sz="3200" b="1"/>
              <a:t>PLEZANTSTE PRETPARK van België </a:t>
            </a:r>
          </a:p>
        </p:txBody>
      </p:sp>
      <p:pic>
        <p:nvPicPr>
          <p:cNvPr id="15" name="Afbeelding 2">
            <a:extLst>
              <a:ext uri="{FF2B5EF4-FFF2-40B4-BE49-F238E27FC236}">
                <a16:creationId xmlns:a16="http://schemas.microsoft.com/office/drawing/2014/main" id="{35790DCB-9757-4E29-A7F7-3FFBADCDA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1744" y="8192191"/>
            <a:ext cx="2304256" cy="93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hthoek 2">
            <a:extLst>
              <a:ext uri="{FF2B5EF4-FFF2-40B4-BE49-F238E27FC236}">
                <a16:creationId xmlns:a16="http://schemas.microsoft.com/office/drawing/2014/main" id="{DE9F8D5B-DFF2-4247-972E-17C9BC25E8C8}"/>
              </a:ext>
            </a:extLst>
          </p:cNvPr>
          <p:cNvSpPr/>
          <p:nvPr/>
        </p:nvSpPr>
        <p:spPr>
          <a:xfrm>
            <a:off x="5031656" y="5018422"/>
            <a:ext cx="39058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cap="all">
                <a:solidFill>
                  <a:srgbClr val="FFFFFF"/>
                </a:solidFill>
                <a:latin typeface="Oswald"/>
              </a:rPr>
              <a:t>Olensteenweg 45 B-2460, Lichtaart</a:t>
            </a:r>
            <a:endParaRPr lang="nl-NL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7DD904D7-E50B-46AA-99F3-E4D579DF2857}"/>
              </a:ext>
            </a:extLst>
          </p:cNvPr>
          <p:cNvSpPr txBox="1"/>
          <p:nvPr/>
        </p:nvSpPr>
        <p:spPr>
          <a:xfrm>
            <a:off x="4622468" y="4800407"/>
            <a:ext cx="7760459" cy="366254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>
              <a:defRPr/>
            </a:pPr>
            <a:r>
              <a:rPr lang="nl-NL" sz="1600" i="1"/>
              <a:t>Het arrangement :                                                             </a:t>
            </a:r>
            <a:r>
              <a:rPr lang="nl-NL" sz="1200" i="1"/>
              <a:t>De inschrijving sluit op donderdag </a:t>
            </a:r>
            <a:r>
              <a:rPr lang="nl-NL" sz="1200" i="1" dirty="0"/>
              <a:t>5 </a:t>
            </a:r>
            <a:r>
              <a:rPr lang="nl-NL" sz="1200" i="1"/>
              <a:t>augustus</a:t>
            </a:r>
            <a:endParaRPr lang="nl-NL" sz="1600" i="1"/>
          </a:p>
          <a:p>
            <a:pPr marL="285750" indent="-285750">
              <a:buFontTx/>
              <a:buChar char="-"/>
              <a:defRPr/>
            </a:pPr>
            <a:r>
              <a:rPr lang="nl-NL" sz="1600"/>
              <a:t>Entree		: Bobbejaanland</a:t>
            </a:r>
          </a:p>
          <a:p>
            <a:pPr>
              <a:defRPr/>
            </a:pPr>
            <a:r>
              <a:rPr lang="nl-NL" sz="1600"/>
              <a:t>		  Olensteenweg 45, 2460,  Lichtaart (België)</a:t>
            </a:r>
          </a:p>
          <a:p>
            <a:pPr marL="285750" indent="-285750">
              <a:buFontTx/>
              <a:buChar char="-"/>
              <a:defRPr/>
            </a:pPr>
            <a:r>
              <a:rPr lang="nl-NL" sz="1600"/>
              <a:t>Datum		: Zaterdag 12 september</a:t>
            </a:r>
            <a:endParaRPr lang="nl-NL" sz="1600">
              <a:ea typeface="Calibri"/>
              <a:cs typeface="Calibri"/>
            </a:endParaRPr>
          </a:p>
          <a:p>
            <a:pPr>
              <a:defRPr/>
            </a:pPr>
            <a:r>
              <a:rPr lang="nl-NL" sz="1600"/>
              <a:t>		  10:00 - 18:00</a:t>
            </a:r>
            <a:endParaRPr lang="nl-NL" sz="1400"/>
          </a:p>
          <a:p>
            <a:pPr marL="285750" indent="-285750">
              <a:buFontTx/>
              <a:buChar char="-"/>
              <a:defRPr/>
            </a:pPr>
            <a:r>
              <a:rPr lang="nl-NL" sz="1600"/>
              <a:t>Extra		: Snackmenu         </a:t>
            </a:r>
            <a:r>
              <a:rPr lang="nl-NL" sz="1200"/>
              <a:t>(frites / snack / drankje)</a:t>
            </a:r>
          </a:p>
          <a:p>
            <a:pPr marL="285750" indent="-285750">
              <a:buFontTx/>
              <a:buChar char="-"/>
              <a:defRPr/>
            </a:pPr>
            <a:endParaRPr lang="nl-NL" sz="1200"/>
          </a:p>
          <a:p>
            <a:pPr marL="285750" indent="-285750">
              <a:buFontTx/>
              <a:buChar char="-"/>
              <a:defRPr/>
            </a:pPr>
            <a:r>
              <a:rPr lang="nl-NL" sz="1600"/>
              <a:t>Vervoer	: Op eigen gelegenheid 	</a:t>
            </a:r>
            <a:r>
              <a:rPr lang="nl-NL" sz="1200"/>
              <a:t>(vanuit Tilburg +/- 48 km)</a:t>
            </a:r>
            <a:endParaRPr lang="nl-NL" sz="1600"/>
          </a:p>
          <a:p>
            <a:pPr marL="285750" indent="-285750">
              <a:buFontTx/>
              <a:buChar char="-"/>
              <a:defRPr/>
            </a:pPr>
            <a:r>
              <a:rPr lang="nl-NL" sz="1600"/>
              <a:t>Parkeren	: Voor eigen kosten		</a:t>
            </a:r>
            <a:r>
              <a:rPr lang="nl-NL" sz="1200"/>
              <a:t>(13 euro / auto)</a:t>
            </a:r>
            <a:endParaRPr lang="nl-NL" sz="1600"/>
          </a:p>
          <a:p>
            <a:pPr marL="285750" indent="-285750">
              <a:buFontTx/>
              <a:buChar char="-"/>
              <a:defRPr/>
            </a:pPr>
            <a:endParaRPr lang="nl-NL" sz="1600"/>
          </a:p>
          <a:p>
            <a:pPr marL="285750" indent="-285750">
              <a:buFontTx/>
              <a:buChar char="-"/>
              <a:defRPr/>
            </a:pPr>
            <a:endParaRPr lang="nl-NL" sz="1600"/>
          </a:p>
          <a:p>
            <a:pPr>
              <a:defRPr/>
            </a:pPr>
            <a:r>
              <a:rPr lang="nl-NL" sz="1200"/>
              <a:t>Eigen bijdrage : 10,00 pp           Deelname voor Leden, Partners en thuiswonende kinderen. </a:t>
            </a:r>
          </a:p>
          <a:p>
            <a:pPr>
              <a:defRPr/>
            </a:pPr>
            <a:r>
              <a:rPr lang="nl-NL" sz="1200"/>
              <a:t>Kinderen tot 1,00 meter gratis toegang, </a:t>
            </a:r>
            <a:r>
              <a:rPr lang="nl-NL" sz="1200" dirty="0"/>
              <a:t>deze </a:t>
            </a:r>
            <a:r>
              <a:rPr lang="nl-NL" sz="1200"/>
              <a:t>krijgen wel  een snackmenu. Dus wel mee aanmelden.</a:t>
            </a:r>
          </a:p>
          <a:p>
            <a:pPr>
              <a:defRPr/>
            </a:pPr>
            <a:r>
              <a:rPr lang="nl-NL" sz="1200"/>
              <a:t>De toegangstickets zijn alleen geldig op de genoemde datum (eventuele introducés betalen de kostprijs  </a:t>
            </a:r>
            <a:r>
              <a:rPr lang="nl-NL" sz="1200" dirty="0"/>
              <a:t>á</a:t>
            </a:r>
            <a:r>
              <a:rPr lang="nl-NL" sz="1200"/>
              <a:t> 38,00 euro)</a:t>
            </a:r>
            <a:endParaRPr lang="nl-NL" sz="1200">
              <a:ea typeface="Calibri"/>
              <a:cs typeface="Calibri"/>
            </a:endParaRPr>
          </a:p>
          <a:p>
            <a:pPr>
              <a:defRPr/>
            </a:pPr>
            <a:endParaRPr lang="nl-NL" sz="1200"/>
          </a:p>
          <a:p>
            <a:pPr>
              <a:defRPr/>
            </a:pPr>
            <a:endParaRPr lang="nl-NL" sz="120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4E8E1DA4-0D90-4C0C-8ED1-B93D7A9CE1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344" y="420278"/>
            <a:ext cx="10880961" cy="2219716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951CD20D-40DF-4B0A-A29E-452CD30A4D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46885">
            <a:off x="191985" y="2505081"/>
            <a:ext cx="4349068" cy="2459200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8F0FF3F2-0070-4FE7-9F94-CC9C32A5208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451">
            <a:off x="11830881" y="2860145"/>
            <a:ext cx="4001028" cy="1895224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F7CCA198-5EE3-46B2-92BA-A16B740168C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9451">
            <a:off x="12479215" y="5883262"/>
            <a:ext cx="3519925" cy="197995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84819421-4C4D-4F1D-90EC-18DC16F96E9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95172">
            <a:off x="92735" y="5874821"/>
            <a:ext cx="4184676" cy="2324820"/>
          </a:xfrm>
          <a:prstGeom prst="rect">
            <a:avLst/>
          </a:prstGeom>
        </p:spPr>
      </p:pic>
      <p:sp>
        <p:nvSpPr>
          <p:cNvPr id="27" name="Rechthoek 26">
            <a:extLst>
              <a:ext uri="{FF2B5EF4-FFF2-40B4-BE49-F238E27FC236}">
                <a16:creationId xmlns:a16="http://schemas.microsoft.com/office/drawing/2014/main" id="{8F1D5EF1-5540-4499-97D5-F4D5FEFD95EF}"/>
              </a:ext>
            </a:extLst>
          </p:cNvPr>
          <p:cNvSpPr/>
          <p:nvPr/>
        </p:nvSpPr>
        <p:spPr>
          <a:xfrm>
            <a:off x="13041" y="8608571"/>
            <a:ext cx="8128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nl-NL" sz="1400"/>
              <a:t>Eigen </a:t>
            </a:r>
            <a:r>
              <a:rPr lang="en-US" altLang="nl-NL" sz="1400" err="1"/>
              <a:t>bijdrage</a:t>
            </a:r>
            <a:r>
              <a:rPr lang="en-US" altLang="nl-NL" sz="1400"/>
              <a:t> </a:t>
            </a:r>
            <a:r>
              <a:rPr lang="en-US" altLang="nl-NL" sz="1400" err="1"/>
              <a:t>betalen</a:t>
            </a:r>
            <a:r>
              <a:rPr lang="en-US" altLang="nl-NL" sz="1400"/>
              <a:t> per bank is </a:t>
            </a:r>
            <a:r>
              <a:rPr lang="en-US" altLang="nl-NL" sz="1400" err="1"/>
              <a:t>mogelijk</a:t>
            </a:r>
            <a:r>
              <a:rPr lang="en-US" altLang="nl-NL" sz="1400"/>
              <a:t> op:  </a:t>
            </a:r>
            <a:r>
              <a:rPr lang="en-US" altLang="nl-NL" sz="1400" err="1"/>
              <a:t>rekening</a:t>
            </a:r>
            <a:r>
              <a:rPr lang="en-US" altLang="nl-NL" sz="1400"/>
              <a:t> nr NL 26 RABO 0126332096 </a:t>
            </a:r>
            <a:r>
              <a:rPr lang="en-US" altLang="nl-NL" sz="1400" err="1"/>
              <a:t>tnv</a:t>
            </a:r>
            <a:r>
              <a:rPr lang="en-US" altLang="nl-NL" sz="1400"/>
              <a:t> The Energy Entertainment Club te Tilburg    (Vergeet </a:t>
            </a:r>
            <a:r>
              <a:rPr lang="en-US" altLang="nl-NL" sz="1400" err="1"/>
              <a:t>niet</a:t>
            </a:r>
            <a:r>
              <a:rPr lang="en-US" altLang="nl-NL" sz="1400"/>
              <a:t> </a:t>
            </a:r>
            <a:r>
              <a:rPr lang="en-US" altLang="nl-NL" sz="1400" err="1"/>
              <a:t>jezelf</a:t>
            </a:r>
            <a:r>
              <a:rPr lang="en-US" altLang="nl-NL" sz="1400"/>
              <a:t> </a:t>
            </a:r>
            <a:r>
              <a:rPr lang="en-US" altLang="nl-NL" sz="1400" err="1"/>
              <a:t>ook</a:t>
            </a:r>
            <a:r>
              <a:rPr lang="en-US" altLang="nl-NL" sz="1400"/>
              <a:t> per mail </a:t>
            </a:r>
            <a:r>
              <a:rPr lang="en-US" altLang="nl-NL" sz="1400" err="1"/>
              <a:t>aan</a:t>
            </a:r>
            <a:r>
              <a:rPr lang="en-US" altLang="nl-NL" sz="1400"/>
              <a:t> te </a:t>
            </a:r>
            <a:r>
              <a:rPr lang="en-US" altLang="nl-NL" sz="1400" err="1"/>
              <a:t>melden</a:t>
            </a:r>
            <a:r>
              <a:rPr lang="en-US" altLang="nl-NL" sz="1400"/>
              <a:t>)</a:t>
            </a:r>
            <a:endParaRPr lang="nl-NL" sz="140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DB13AFC-363B-F78B-F129-6CED77F46BAE}"/>
              </a:ext>
            </a:extLst>
          </p:cNvPr>
          <p:cNvSpPr txBox="1"/>
          <p:nvPr/>
        </p:nvSpPr>
        <p:spPr>
          <a:xfrm>
            <a:off x="5535712" y="8094746"/>
            <a:ext cx="63283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Aanmelden</a:t>
            </a:r>
            <a:r>
              <a:rPr lang="en-US" sz="1800" b="1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800" b="1" i="0" u="none" strike="noStrike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kan</a:t>
            </a:r>
            <a:r>
              <a:rPr lang="en-US" sz="1800" b="1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via mail:  </a:t>
            </a:r>
            <a:r>
              <a:rPr lang="en-US" sz="1800" b="1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pvbrabantmidden@enexis.nl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166285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1c5d93-7406-4a48-be64-de710b50e108" xsi:nil="true"/>
    <lcf76f155ced4ddcb4097134ff3c332f xmlns="58c1c451-f9b7-4ee8-ac93-ceccce8cbe4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2010E52696904EA28E63C16B6EF857" ma:contentTypeVersion="19" ma:contentTypeDescription="Create a new document." ma:contentTypeScope="" ma:versionID="253e9c375d48f5cfb0f7a082715e3579">
  <xsd:schema xmlns:xsd="http://www.w3.org/2001/XMLSchema" xmlns:xs="http://www.w3.org/2001/XMLSchema" xmlns:p="http://schemas.microsoft.com/office/2006/metadata/properties" xmlns:ns2="58c1c451-f9b7-4ee8-ac93-ceccce8cbe43" xmlns:ns3="691c5d93-7406-4a48-be64-de710b50e108" xmlns:ns4="691c5d93-7406-4a48-be64-de710b50e108" targetNamespace="http://schemas.microsoft.com/office/2006/metadata/properties" ma:root="true" ma:fieldsID="4c57c0a7cef5fb0eee5ed95f5f6ffa93" ns2:_="" ns4:_="">
    <xsd:import namespace="58c1c451-f9b7-4ee8-ac93-ceccce8cbe43"/>
    <xsd:import namespace="691c5d93-7406-4a48-be64-de710b50e108"/>
    <xsd:import namespace="691c5d93-7406-4a48-be64-de710b50e1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1c451-f9b7-4ee8-ac93-ceccce8cbe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bfbc5c3-60d0-4420-b99b-f454b4e667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1c5d93-7406-4a48-be64-de710b50e10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569e020d-19ed-4799-ad84-3d0fa5126bf9}" ma:internalName="TaxCatchAll" ma:showField="CatchAllData" ma:web="691c5d93-7406-4a48-be64-de710b50e1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1c5d93-7406-4a48-be64-de710b50e108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1467F7B-BC4A-4E61-97B5-61B1DD136536}">
  <ds:schemaRefs>
    <ds:schemaRef ds:uri="http://www.w3.org/XML/1998/namespace"/>
    <ds:schemaRef ds:uri="58c1c451-f9b7-4ee8-ac93-ceccce8cbe43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691c5d93-7406-4a48-be64-de710b50e108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B4EC967-77EE-43ED-BC9A-4C22535BB2E2}">
  <ds:schemaRefs>
    <ds:schemaRef ds:uri="58c1c451-f9b7-4ee8-ac93-ceccce8cbe43"/>
    <ds:schemaRef ds:uri="691c5d93-7406-4a48-be64-de710b50e10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63A0FEB-1B0F-4320-82CD-885CC12FBD2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d89fa4f-e4a0-4ddb-9d18-f7eeec649ffc}" enabled="0" method="" siteId="{ad89fa4f-e4a0-4ddb-9d18-f7eeec649ff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</Words>
  <Application>Microsoft Office PowerPoint</Application>
  <PresentationFormat>Aangepast</PresentationFormat>
  <Paragraphs>22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Oswald</vt:lpstr>
      <vt:lpstr>Kantoorthema</vt:lpstr>
      <vt:lpstr>PowerPoint-presentatie</vt:lpstr>
    </vt:vector>
  </TitlesOfParts>
  <Company>Enexis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Wortel, Ger</dc:creator>
  <cp:lastModifiedBy>Mommers, Julian</cp:lastModifiedBy>
  <cp:revision>2</cp:revision>
  <cp:lastPrinted>2017-07-07T13:50:49Z</cp:lastPrinted>
  <dcterms:created xsi:type="dcterms:W3CDTF">2014-03-03T12:59:13Z</dcterms:created>
  <dcterms:modified xsi:type="dcterms:W3CDTF">2026-07-02T14:32:48Z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0x010100142010E52696904EA28E63C16B6EF857</vt:lpwstr>
  </property>
  <property fmtid="{D5CDD505-2E9C-101B-9397-08002B2CF9AE}" pid="3" name="Order">
    <vt:r8>100</vt:r8>
  </property>
  <property fmtid="{D5CDD505-2E9C-101B-9397-08002B2CF9AE}" pid="4" name="MediaServiceImageTags">
    <vt:lpwstr/>
  </property>
</Properties>
</file>