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7"/>
  </p:notesMasterIdLst>
  <p:handoutMasterIdLst>
    <p:handoutMasterId r:id="rId8"/>
  </p:handoutMasterIdLst>
  <p:sldIdLst>
    <p:sldId id="256" r:id="rId6"/>
  </p:sldIdLst>
  <p:sldSz cx="16256000" cy="9144000"/>
  <p:notesSz cx="6797675" cy="9872663"/>
  <p:defaultTextStyle>
    <a:defPPr>
      <a:defRPr lang="nl-N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0">
          <p15:clr>
            <a:srgbClr val="A4A3A4"/>
          </p15:clr>
        </p15:guide>
        <p15:guide id="2" pos="5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388799-0C04-42E0-996E-45F9653A648A}" v="3" dt="2026-05-08T12:26:36.4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370" y="67"/>
      </p:cViewPr>
      <p:guideLst>
        <p:guide orient="horz" pos="2880"/>
        <p:guide pos="51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A60F3B5-DA32-05E4-7C37-E0A7262CE591}"/>
              </a:ext>
            </a:extLst>
          </p:cNvPr>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pPr>
              <a:defRPr/>
            </a:pPr>
            <a:endParaRPr lang="nl-NL"/>
          </a:p>
        </p:txBody>
      </p:sp>
      <p:sp>
        <p:nvSpPr>
          <p:cNvPr id="3" name="Tijdelijke aanduiding voor datum 2">
            <a:extLst>
              <a:ext uri="{FF2B5EF4-FFF2-40B4-BE49-F238E27FC236}">
                <a16:creationId xmlns:a16="http://schemas.microsoft.com/office/drawing/2014/main" id="{1EE54004-FB96-D44A-21D5-E0143AD84133}"/>
              </a:ext>
            </a:extLst>
          </p:cNvPr>
          <p:cNvSpPr>
            <a:spLocks noGrp="1"/>
          </p:cNvSpPr>
          <p:nvPr>
            <p:ph type="dt" sz="quarter" idx="1"/>
          </p:nvPr>
        </p:nvSpPr>
        <p:spPr>
          <a:xfrm>
            <a:off x="3849688" y="0"/>
            <a:ext cx="2946400" cy="495300"/>
          </a:xfrm>
          <a:prstGeom prst="rect">
            <a:avLst/>
          </a:prstGeom>
        </p:spPr>
        <p:txBody>
          <a:bodyPr vert="horz" lIns="91440" tIns="45720" rIns="91440" bIns="45720" rtlCol="0"/>
          <a:lstStyle>
            <a:lvl1pPr algn="r">
              <a:defRPr sz="1200"/>
            </a:lvl1pPr>
          </a:lstStyle>
          <a:p>
            <a:pPr>
              <a:defRPr/>
            </a:pPr>
            <a:fld id="{04D5B1C2-98AB-406C-AD9D-CB85CA79DA01}" type="datetimeFigureOut">
              <a:rPr lang="nl-NL"/>
              <a:pPr>
                <a:defRPr/>
              </a:pPr>
              <a:t>4-8-2026</a:t>
            </a:fld>
            <a:endParaRPr lang="nl-NL"/>
          </a:p>
        </p:txBody>
      </p:sp>
      <p:sp>
        <p:nvSpPr>
          <p:cNvPr id="4" name="Tijdelijke aanduiding voor voettekst 3">
            <a:extLst>
              <a:ext uri="{FF2B5EF4-FFF2-40B4-BE49-F238E27FC236}">
                <a16:creationId xmlns:a16="http://schemas.microsoft.com/office/drawing/2014/main" id="{2D5CFEC1-1E05-AF7D-AE01-B5CF5053060C}"/>
              </a:ext>
            </a:extLst>
          </p:cNvPr>
          <p:cNvSpPr>
            <a:spLocks noGrp="1"/>
          </p:cNvSpPr>
          <p:nvPr>
            <p:ph type="ftr" sz="quarter" idx="2"/>
          </p:nvPr>
        </p:nvSpPr>
        <p:spPr>
          <a:xfrm>
            <a:off x="0" y="9377363"/>
            <a:ext cx="2946400" cy="495300"/>
          </a:xfrm>
          <a:prstGeom prst="rect">
            <a:avLst/>
          </a:prstGeom>
        </p:spPr>
        <p:txBody>
          <a:bodyPr vert="horz" lIns="91440" tIns="45720" rIns="91440" bIns="45720" rtlCol="0" anchor="b"/>
          <a:lstStyle>
            <a:lvl1pPr algn="l">
              <a:defRPr sz="1200"/>
            </a:lvl1pPr>
          </a:lstStyle>
          <a:p>
            <a:pPr>
              <a:defRPr/>
            </a:pPr>
            <a:endParaRPr lang="nl-NL"/>
          </a:p>
        </p:txBody>
      </p:sp>
      <p:sp>
        <p:nvSpPr>
          <p:cNvPr id="5" name="Tijdelijke aanduiding voor dianummer 4">
            <a:extLst>
              <a:ext uri="{FF2B5EF4-FFF2-40B4-BE49-F238E27FC236}">
                <a16:creationId xmlns:a16="http://schemas.microsoft.com/office/drawing/2014/main" id="{308C15EF-F726-1CBC-9302-BC529DF7068A}"/>
              </a:ext>
            </a:extLst>
          </p:cNvPr>
          <p:cNvSpPr>
            <a:spLocks noGrp="1"/>
          </p:cNvSpPr>
          <p:nvPr>
            <p:ph type="sldNum" sz="quarter" idx="3"/>
          </p:nvPr>
        </p:nvSpPr>
        <p:spPr>
          <a:xfrm>
            <a:off x="3849688" y="9377363"/>
            <a:ext cx="2946400" cy="4953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734225C3-C7C7-4489-8678-78621AB2BB16}"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4702FA1-888E-A926-D174-AD710BB87521}"/>
              </a:ext>
            </a:extLst>
          </p:cNvPr>
          <p:cNvSpPr>
            <a:spLocks noGrp="1" noChangeArrowheads="1"/>
          </p:cNvSpPr>
          <p:nvPr>
            <p:ph type="hdr" sz="quarter"/>
          </p:nvPr>
        </p:nvSpPr>
        <p:spPr bwMode="auto">
          <a:xfrm>
            <a:off x="0" y="0"/>
            <a:ext cx="2946400" cy="493713"/>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3075" name="Rectangle 3">
            <a:extLst>
              <a:ext uri="{FF2B5EF4-FFF2-40B4-BE49-F238E27FC236}">
                <a16:creationId xmlns:a16="http://schemas.microsoft.com/office/drawing/2014/main" id="{E11AF20D-6329-E049-1BAF-5C762711B78B}"/>
              </a:ext>
            </a:extLst>
          </p:cNvPr>
          <p:cNvSpPr>
            <a:spLocks noGrp="1" noChangeArrowheads="1"/>
          </p:cNvSpPr>
          <p:nvPr>
            <p:ph type="dt" idx="1"/>
          </p:nvPr>
        </p:nvSpPr>
        <p:spPr bwMode="auto">
          <a:xfrm>
            <a:off x="3849688" y="0"/>
            <a:ext cx="2946400" cy="493713"/>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nl-NL"/>
          </a:p>
        </p:txBody>
      </p:sp>
      <p:sp>
        <p:nvSpPr>
          <p:cNvPr id="2052" name="Rectangle 4">
            <a:extLst>
              <a:ext uri="{FF2B5EF4-FFF2-40B4-BE49-F238E27FC236}">
                <a16:creationId xmlns:a16="http://schemas.microsoft.com/office/drawing/2014/main" id="{4DFD6888-1BC6-74E2-C839-7343E6738E46}"/>
              </a:ext>
            </a:extLst>
          </p:cNvPr>
          <p:cNvSpPr>
            <a:spLocks noGrp="1" noRot="1" noChangeAspect="1" noChangeArrowheads="1" noTextEdit="1"/>
          </p:cNvSpPr>
          <p:nvPr>
            <p:ph type="sldImg" idx="2"/>
          </p:nvPr>
        </p:nvSpPr>
        <p:spPr bwMode="auto">
          <a:xfrm>
            <a:off x="107950" y="739775"/>
            <a:ext cx="6581775"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a:extLst>
              <a:ext uri="{FF2B5EF4-FFF2-40B4-BE49-F238E27FC236}">
                <a16:creationId xmlns:a16="http://schemas.microsoft.com/office/drawing/2014/main" id="{1423B410-C36D-0527-AE08-72C9B14AE22A}"/>
              </a:ext>
            </a:extLst>
          </p:cNvPr>
          <p:cNvSpPr>
            <a:spLocks noGrp="1" noChangeArrowheads="1"/>
          </p:cNvSpPr>
          <p:nvPr>
            <p:ph type="body" sz="quarter" idx="3"/>
          </p:nvPr>
        </p:nvSpPr>
        <p:spPr bwMode="auto">
          <a:xfrm>
            <a:off x="679450" y="4689475"/>
            <a:ext cx="5438775" cy="4443413"/>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3078" name="Rectangle 6">
            <a:extLst>
              <a:ext uri="{FF2B5EF4-FFF2-40B4-BE49-F238E27FC236}">
                <a16:creationId xmlns:a16="http://schemas.microsoft.com/office/drawing/2014/main" id="{3C0F9DBC-6889-CDF8-2F73-A456F6DB5378}"/>
              </a:ext>
            </a:extLst>
          </p:cNvPr>
          <p:cNvSpPr>
            <a:spLocks noGrp="1" noChangeArrowheads="1"/>
          </p:cNvSpPr>
          <p:nvPr>
            <p:ph type="ftr" sz="quarter" idx="4"/>
          </p:nvPr>
        </p:nvSpPr>
        <p:spPr bwMode="auto">
          <a:xfrm>
            <a:off x="0" y="9377363"/>
            <a:ext cx="2946400" cy="493712"/>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3079" name="Rectangle 7">
            <a:extLst>
              <a:ext uri="{FF2B5EF4-FFF2-40B4-BE49-F238E27FC236}">
                <a16:creationId xmlns:a16="http://schemas.microsoft.com/office/drawing/2014/main" id="{91811471-6B5A-890C-267D-843AA7F622B3}"/>
              </a:ext>
            </a:extLst>
          </p:cNvPr>
          <p:cNvSpPr>
            <a:spLocks noGrp="1" noChangeArrowheads="1"/>
          </p:cNvSpPr>
          <p:nvPr>
            <p:ph type="sldNum" sz="quarter" idx="5"/>
          </p:nvPr>
        </p:nvSpPr>
        <p:spPr bwMode="auto">
          <a:xfrm>
            <a:off x="3849688" y="9377363"/>
            <a:ext cx="2946400" cy="493712"/>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E30AEA2-F28C-4409-8DF0-C2D577309710}"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D1D057A8-6E21-682B-CD90-0F45832B936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F3BB25B-AAE9-4AB5-B222-5F274E50920E}" type="slidenum">
              <a:rPr lang="nl-NL" altLang="nl-NL" smtClean="0"/>
              <a:pPr>
                <a:spcBef>
                  <a:spcPct val="0"/>
                </a:spcBef>
              </a:pPr>
              <a:t>1</a:t>
            </a:fld>
            <a:endParaRPr lang="nl-NL" altLang="nl-NL"/>
          </a:p>
        </p:txBody>
      </p:sp>
      <p:sp>
        <p:nvSpPr>
          <p:cNvPr id="5123" name="Rectangle 2">
            <a:extLst>
              <a:ext uri="{FF2B5EF4-FFF2-40B4-BE49-F238E27FC236}">
                <a16:creationId xmlns:a16="http://schemas.microsoft.com/office/drawing/2014/main" id="{481E4229-DDCD-183E-41EC-9CC3AA5D4268}"/>
              </a:ext>
            </a:extLst>
          </p:cNvPr>
          <p:cNvSpPr>
            <a:spLocks noGrp="1" noRot="1" noChangeAspect="1" noChangeArrowheads="1" noTextEdit="1"/>
          </p:cNvSpPr>
          <p:nvPr>
            <p:ph type="sldImg"/>
          </p:nvPr>
        </p:nvSpPr>
        <p:spPr>
          <a:xfrm>
            <a:off x="107950" y="739775"/>
            <a:ext cx="6583363" cy="3703638"/>
          </a:xfrm>
          <a:ln/>
        </p:spPr>
      </p:sp>
      <p:sp>
        <p:nvSpPr>
          <p:cNvPr id="5124" name="Rectangle 3">
            <a:extLst>
              <a:ext uri="{FF2B5EF4-FFF2-40B4-BE49-F238E27FC236}">
                <a16:creationId xmlns:a16="http://schemas.microsoft.com/office/drawing/2014/main" id="{EBEA0995-0F7B-FDB7-E3E1-4D1EFA6EE2E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nl-NL" altLang="nl-NL">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219200" y="2840040"/>
            <a:ext cx="13817600" cy="1960563"/>
          </a:xfrm>
        </p:spPr>
        <p:txBody>
          <a:bodyPr/>
          <a:lstStyle/>
          <a:p>
            <a:r>
              <a:rPr lang="nl-NL"/>
              <a:t>Klik om de stijl te bewerken</a:t>
            </a:r>
          </a:p>
        </p:txBody>
      </p:sp>
      <p:sp>
        <p:nvSpPr>
          <p:cNvPr id="3" name="Ondertitel 2"/>
          <p:cNvSpPr>
            <a:spLocks noGrp="1"/>
          </p:cNvSpPr>
          <p:nvPr>
            <p:ph type="subTitle" idx="1"/>
          </p:nvPr>
        </p:nvSpPr>
        <p:spPr>
          <a:xfrm>
            <a:off x="2438400" y="5181600"/>
            <a:ext cx="11379200" cy="2336800"/>
          </a:xfrm>
        </p:spPr>
        <p:txBody>
          <a:bodyPr/>
          <a:lstStyle>
            <a:lvl1pPr marL="0" indent="0" algn="ctr">
              <a:buNone/>
              <a:defRPr/>
            </a:lvl1pPr>
            <a:lvl2pPr marL="457203" indent="0" algn="ctr">
              <a:buNone/>
              <a:defRPr/>
            </a:lvl2pPr>
            <a:lvl3pPr marL="914404" indent="0" algn="ctr">
              <a:buNone/>
              <a:defRPr/>
            </a:lvl3pPr>
            <a:lvl4pPr marL="1371607" indent="0" algn="ctr">
              <a:buNone/>
              <a:defRPr/>
            </a:lvl4pPr>
            <a:lvl5pPr marL="1828809" indent="0" algn="ctr">
              <a:buNone/>
              <a:defRPr/>
            </a:lvl5pPr>
            <a:lvl6pPr marL="2286011" indent="0" algn="ctr">
              <a:buNone/>
              <a:defRPr/>
            </a:lvl6pPr>
            <a:lvl7pPr marL="2743214" indent="0" algn="ctr">
              <a:buNone/>
              <a:defRPr/>
            </a:lvl7pPr>
            <a:lvl8pPr marL="3200417" indent="0" algn="ctr">
              <a:buNone/>
              <a:defRPr/>
            </a:lvl8pPr>
            <a:lvl9pPr marL="3657617" indent="0" algn="ctr">
              <a:buNone/>
              <a:defRPr/>
            </a:lvl9pPr>
          </a:lstStyle>
          <a:p>
            <a:r>
              <a:rPr lang="nl-NL"/>
              <a:t>Klik om de ondertitelstijl van het model te bewerken</a:t>
            </a:r>
          </a:p>
        </p:txBody>
      </p:sp>
      <p:sp>
        <p:nvSpPr>
          <p:cNvPr id="4" name="Rectangle 4">
            <a:extLst>
              <a:ext uri="{FF2B5EF4-FFF2-40B4-BE49-F238E27FC236}">
                <a16:creationId xmlns:a16="http://schemas.microsoft.com/office/drawing/2014/main" id="{43209A6A-4504-5521-05A1-06EC7AD1D3D5}"/>
              </a:ext>
            </a:extLst>
          </p:cNvPr>
          <p:cNvSpPr>
            <a:spLocks noGrp="1" noChangeArrowheads="1"/>
          </p:cNvSpPr>
          <p:nvPr>
            <p:ph type="dt" sz="half" idx="10"/>
          </p:nvPr>
        </p:nvSpPr>
        <p:spPr>
          <a:ln/>
        </p:spPr>
        <p:txBody>
          <a:bodyPr/>
          <a:lstStyle>
            <a:lvl1pPr>
              <a:defRPr/>
            </a:lvl1pPr>
          </a:lstStyle>
          <a:p>
            <a:pPr>
              <a:defRPr/>
            </a:pPr>
            <a:endParaRPr lang="nl-NL"/>
          </a:p>
        </p:txBody>
      </p:sp>
      <p:sp>
        <p:nvSpPr>
          <p:cNvPr id="5" name="Rectangle 5">
            <a:extLst>
              <a:ext uri="{FF2B5EF4-FFF2-40B4-BE49-F238E27FC236}">
                <a16:creationId xmlns:a16="http://schemas.microsoft.com/office/drawing/2014/main" id="{9EED88EB-D6F7-B809-962C-AEE142ABEE13}"/>
              </a:ext>
            </a:extLst>
          </p:cNvPr>
          <p:cNvSpPr>
            <a:spLocks noGrp="1" noChangeArrowheads="1"/>
          </p:cNvSpPr>
          <p:nvPr>
            <p:ph type="ftr" sz="quarter" idx="11"/>
          </p:nvPr>
        </p:nvSpPr>
        <p:spPr>
          <a:ln/>
        </p:spPr>
        <p:txBody>
          <a:bodyPr/>
          <a:lstStyle>
            <a:lvl1pPr>
              <a:defRPr/>
            </a:lvl1pPr>
          </a:lstStyle>
          <a:p>
            <a:pPr>
              <a:defRPr/>
            </a:pPr>
            <a:endParaRPr lang="nl-NL"/>
          </a:p>
        </p:txBody>
      </p:sp>
      <p:sp>
        <p:nvSpPr>
          <p:cNvPr id="6" name="Rectangle 6">
            <a:extLst>
              <a:ext uri="{FF2B5EF4-FFF2-40B4-BE49-F238E27FC236}">
                <a16:creationId xmlns:a16="http://schemas.microsoft.com/office/drawing/2014/main" id="{7D55C2E3-AAE6-2BE3-9018-A6F32612DE79}"/>
              </a:ext>
            </a:extLst>
          </p:cNvPr>
          <p:cNvSpPr>
            <a:spLocks noGrp="1" noChangeArrowheads="1"/>
          </p:cNvSpPr>
          <p:nvPr>
            <p:ph type="sldNum" sz="quarter" idx="12"/>
          </p:nvPr>
        </p:nvSpPr>
        <p:spPr>
          <a:ln/>
        </p:spPr>
        <p:txBody>
          <a:bodyPr/>
          <a:lstStyle>
            <a:lvl1pPr>
              <a:defRPr/>
            </a:lvl1pPr>
          </a:lstStyle>
          <a:p>
            <a:pPr>
              <a:defRPr/>
            </a:pPr>
            <a:fld id="{54D22F9D-62AA-4703-AC8E-F17D395082EF}" type="slidenum">
              <a:rPr lang="nl-NL" altLang="nl-NL"/>
              <a:pPr>
                <a:defRPr/>
              </a:pPr>
              <a:t>‹nr.›</a:t>
            </a:fld>
            <a:endParaRPr lang="nl-NL" altLang="nl-NL"/>
          </a:p>
        </p:txBody>
      </p:sp>
    </p:spTree>
    <p:extLst>
      <p:ext uri="{BB962C8B-B14F-4D97-AF65-F5344CB8AC3E}">
        <p14:creationId xmlns:p14="http://schemas.microsoft.com/office/powerpoint/2010/main" val="3744535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2CE5CCA5-7870-15EB-57CD-4C733334ED8F}"/>
              </a:ext>
            </a:extLst>
          </p:cNvPr>
          <p:cNvSpPr>
            <a:spLocks noGrp="1" noChangeArrowheads="1"/>
          </p:cNvSpPr>
          <p:nvPr>
            <p:ph type="dt" sz="half" idx="10"/>
          </p:nvPr>
        </p:nvSpPr>
        <p:spPr>
          <a:ln/>
        </p:spPr>
        <p:txBody>
          <a:bodyPr/>
          <a:lstStyle>
            <a:lvl1pPr>
              <a:defRPr/>
            </a:lvl1pPr>
          </a:lstStyle>
          <a:p>
            <a:pPr>
              <a:defRPr/>
            </a:pPr>
            <a:endParaRPr lang="nl-NL"/>
          </a:p>
        </p:txBody>
      </p:sp>
      <p:sp>
        <p:nvSpPr>
          <p:cNvPr id="5" name="Rectangle 5">
            <a:extLst>
              <a:ext uri="{FF2B5EF4-FFF2-40B4-BE49-F238E27FC236}">
                <a16:creationId xmlns:a16="http://schemas.microsoft.com/office/drawing/2014/main" id="{B8F4433F-94CB-3D4E-BA1E-6FBA8077C72D}"/>
              </a:ext>
            </a:extLst>
          </p:cNvPr>
          <p:cNvSpPr>
            <a:spLocks noGrp="1" noChangeArrowheads="1"/>
          </p:cNvSpPr>
          <p:nvPr>
            <p:ph type="ftr" sz="quarter" idx="11"/>
          </p:nvPr>
        </p:nvSpPr>
        <p:spPr>
          <a:ln/>
        </p:spPr>
        <p:txBody>
          <a:bodyPr/>
          <a:lstStyle>
            <a:lvl1pPr>
              <a:defRPr/>
            </a:lvl1pPr>
          </a:lstStyle>
          <a:p>
            <a:pPr>
              <a:defRPr/>
            </a:pPr>
            <a:endParaRPr lang="nl-NL"/>
          </a:p>
        </p:txBody>
      </p:sp>
      <p:sp>
        <p:nvSpPr>
          <p:cNvPr id="6" name="Rectangle 6">
            <a:extLst>
              <a:ext uri="{FF2B5EF4-FFF2-40B4-BE49-F238E27FC236}">
                <a16:creationId xmlns:a16="http://schemas.microsoft.com/office/drawing/2014/main" id="{F9EF5F7E-7AE9-F8DA-7104-4FE344CAD3D5}"/>
              </a:ext>
            </a:extLst>
          </p:cNvPr>
          <p:cNvSpPr>
            <a:spLocks noGrp="1" noChangeArrowheads="1"/>
          </p:cNvSpPr>
          <p:nvPr>
            <p:ph type="sldNum" sz="quarter" idx="12"/>
          </p:nvPr>
        </p:nvSpPr>
        <p:spPr>
          <a:ln/>
        </p:spPr>
        <p:txBody>
          <a:bodyPr/>
          <a:lstStyle>
            <a:lvl1pPr>
              <a:defRPr/>
            </a:lvl1pPr>
          </a:lstStyle>
          <a:p>
            <a:pPr>
              <a:defRPr/>
            </a:pPr>
            <a:fld id="{8A326556-F8DA-46BA-B846-CAB5664E54AB}" type="slidenum">
              <a:rPr lang="nl-NL" altLang="nl-NL"/>
              <a:pPr>
                <a:defRPr/>
              </a:pPr>
              <a:t>‹nr.›</a:t>
            </a:fld>
            <a:endParaRPr lang="nl-NL" altLang="nl-NL"/>
          </a:p>
        </p:txBody>
      </p:sp>
    </p:spTree>
    <p:extLst>
      <p:ext uri="{BB962C8B-B14F-4D97-AF65-F5344CB8AC3E}">
        <p14:creationId xmlns:p14="http://schemas.microsoft.com/office/powerpoint/2010/main" val="396203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11785600" y="366721"/>
            <a:ext cx="3657600" cy="780097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12800" y="366721"/>
            <a:ext cx="10611556" cy="780097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79214999-543E-7614-8BFE-BEF00B809367}"/>
              </a:ext>
            </a:extLst>
          </p:cNvPr>
          <p:cNvSpPr>
            <a:spLocks noGrp="1" noChangeArrowheads="1"/>
          </p:cNvSpPr>
          <p:nvPr>
            <p:ph type="dt" sz="half" idx="10"/>
          </p:nvPr>
        </p:nvSpPr>
        <p:spPr>
          <a:ln/>
        </p:spPr>
        <p:txBody>
          <a:bodyPr/>
          <a:lstStyle>
            <a:lvl1pPr>
              <a:defRPr/>
            </a:lvl1pPr>
          </a:lstStyle>
          <a:p>
            <a:pPr>
              <a:defRPr/>
            </a:pPr>
            <a:endParaRPr lang="nl-NL"/>
          </a:p>
        </p:txBody>
      </p:sp>
      <p:sp>
        <p:nvSpPr>
          <p:cNvPr id="5" name="Rectangle 5">
            <a:extLst>
              <a:ext uri="{FF2B5EF4-FFF2-40B4-BE49-F238E27FC236}">
                <a16:creationId xmlns:a16="http://schemas.microsoft.com/office/drawing/2014/main" id="{74E95855-1AD9-C6CC-233A-D6AD6F01E4E5}"/>
              </a:ext>
            </a:extLst>
          </p:cNvPr>
          <p:cNvSpPr>
            <a:spLocks noGrp="1" noChangeArrowheads="1"/>
          </p:cNvSpPr>
          <p:nvPr>
            <p:ph type="ftr" sz="quarter" idx="11"/>
          </p:nvPr>
        </p:nvSpPr>
        <p:spPr>
          <a:ln/>
        </p:spPr>
        <p:txBody>
          <a:bodyPr/>
          <a:lstStyle>
            <a:lvl1pPr>
              <a:defRPr/>
            </a:lvl1pPr>
          </a:lstStyle>
          <a:p>
            <a:pPr>
              <a:defRPr/>
            </a:pPr>
            <a:endParaRPr lang="nl-NL"/>
          </a:p>
        </p:txBody>
      </p:sp>
      <p:sp>
        <p:nvSpPr>
          <p:cNvPr id="6" name="Rectangle 6">
            <a:extLst>
              <a:ext uri="{FF2B5EF4-FFF2-40B4-BE49-F238E27FC236}">
                <a16:creationId xmlns:a16="http://schemas.microsoft.com/office/drawing/2014/main" id="{73E0184E-AD55-6084-B47D-0E9323218C41}"/>
              </a:ext>
            </a:extLst>
          </p:cNvPr>
          <p:cNvSpPr>
            <a:spLocks noGrp="1" noChangeArrowheads="1"/>
          </p:cNvSpPr>
          <p:nvPr>
            <p:ph type="sldNum" sz="quarter" idx="12"/>
          </p:nvPr>
        </p:nvSpPr>
        <p:spPr>
          <a:ln/>
        </p:spPr>
        <p:txBody>
          <a:bodyPr/>
          <a:lstStyle>
            <a:lvl1pPr>
              <a:defRPr/>
            </a:lvl1pPr>
          </a:lstStyle>
          <a:p>
            <a:pPr>
              <a:defRPr/>
            </a:pPr>
            <a:fld id="{296F2C9B-5387-4208-8297-C31CF60862CF}" type="slidenum">
              <a:rPr lang="nl-NL" altLang="nl-NL"/>
              <a:pPr>
                <a:defRPr/>
              </a:pPr>
              <a:t>‹nr.›</a:t>
            </a:fld>
            <a:endParaRPr lang="nl-NL" altLang="nl-NL"/>
          </a:p>
        </p:txBody>
      </p:sp>
    </p:spTree>
    <p:extLst>
      <p:ext uri="{BB962C8B-B14F-4D97-AF65-F5344CB8AC3E}">
        <p14:creationId xmlns:p14="http://schemas.microsoft.com/office/powerpoint/2010/main" val="2121448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2ED93C82-DBF4-930A-E0D8-DFAFF424C7A2}"/>
              </a:ext>
            </a:extLst>
          </p:cNvPr>
          <p:cNvSpPr>
            <a:spLocks noGrp="1" noChangeArrowheads="1"/>
          </p:cNvSpPr>
          <p:nvPr>
            <p:ph type="dt" sz="half" idx="10"/>
          </p:nvPr>
        </p:nvSpPr>
        <p:spPr>
          <a:ln/>
        </p:spPr>
        <p:txBody>
          <a:bodyPr/>
          <a:lstStyle>
            <a:lvl1pPr>
              <a:defRPr/>
            </a:lvl1pPr>
          </a:lstStyle>
          <a:p>
            <a:pPr>
              <a:defRPr/>
            </a:pPr>
            <a:endParaRPr lang="nl-NL"/>
          </a:p>
        </p:txBody>
      </p:sp>
      <p:sp>
        <p:nvSpPr>
          <p:cNvPr id="5" name="Rectangle 5">
            <a:extLst>
              <a:ext uri="{FF2B5EF4-FFF2-40B4-BE49-F238E27FC236}">
                <a16:creationId xmlns:a16="http://schemas.microsoft.com/office/drawing/2014/main" id="{9B806A99-DF4F-B2D8-352D-8CBCB6864780}"/>
              </a:ext>
            </a:extLst>
          </p:cNvPr>
          <p:cNvSpPr>
            <a:spLocks noGrp="1" noChangeArrowheads="1"/>
          </p:cNvSpPr>
          <p:nvPr>
            <p:ph type="ftr" sz="quarter" idx="11"/>
          </p:nvPr>
        </p:nvSpPr>
        <p:spPr>
          <a:ln/>
        </p:spPr>
        <p:txBody>
          <a:bodyPr/>
          <a:lstStyle>
            <a:lvl1pPr>
              <a:defRPr/>
            </a:lvl1pPr>
          </a:lstStyle>
          <a:p>
            <a:pPr>
              <a:defRPr/>
            </a:pPr>
            <a:endParaRPr lang="nl-NL"/>
          </a:p>
        </p:txBody>
      </p:sp>
      <p:sp>
        <p:nvSpPr>
          <p:cNvPr id="6" name="Rectangle 6">
            <a:extLst>
              <a:ext uri="{FF2B5EF4-FFF2-40B4-BE49-F238E27FC236}">
                <a16:creationId xmlns:a16="http://schemas.microsoft.com/office/drawing/2014/main" id="{81E17324-7703-39BB-5A85-B416126E9745}"/>
              </a:ext>
            </a:extLst>
          </p:cNvPr>
          <p:cNvSpPr>
            <a:spLocks noGrp="1" noChangeArrowheads="1"/>
          </p:cNvSpPr>
          <p:nvPr>
            <p:ph type="sldNum" sz="quarter" idx="12"/>
          </p:nvPr>
        </p:nvSpPr>
        <p:spPr>
          <a:ln/>
        </p:spPr>
        <p:txBody>
          <a:bodyPr/>
          <a:lstStyle>
            <a:lvl1pPr>
              <a:defRPr/>
            </a:lvl1pPr>
          </a:lstStyle>
          <a:p>
            <a:pPr>
              <a:defRPr/>
            </a:pPr>
            <a:fld id="{245A0D1C-24AD-4D45-B612-8E9AA498602B}" type="slidenum">
              <a:rPr lang="nl-NL" altLang="nl-NL"/>
              <a:pPr>
                <a:defRPr/>
              </a:pPr>
              <a:t>‹nr.›</a:t>
            </a:fld>
            <a:endParaRPr lang="nl-NL" altLang="nl-NL"/>
          </a:p>
        </p:txBody>
      </p:sp>
    </p:spTree>
    <p:extLst>
      <p:ext uri="{BB962C8B-B14F-4D97-AF65-F5344CB8AC3E}">
        <p14:creationId xmlns:p14="http://schemas.microsoft.com/office/powerpoint/2010/main" val="389923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1283172" y="5875339"/>
            <a:ext cx="13817600" cy="1816100"/>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1283172" y="3875092"/>
            <a:ext cx="13817600" cy="2000251"/>
          </a:xfrm>
        </p:spPr>
        <p:txBody>
          <a:bodyPr anchor="b"/>
          <a:lstStyle>
            <a:lvl1pPr marL="0" indent="0">
              <a:buNone/>
              <a:defRPr sz="2000"/>
            </a:lvl1pPr>
            <a:lvl2pPr marL="457203" indent="0">
              <a:buNone/>
              <a:defRPr sz="1800"/>
            </a:lvl2pPr>
            <a:lvl3pPr marL="914404" indent="0">
              <a:buNone/>
              <a:defRPr sz="1600"/>
            </a:lvl3pPr>
            <a:lvl4pPr marL="1371607" indent="0">
              <a:buNone/>
              <a:defRPr sz="1400"/>
            </a:lvl4pPr>
            <a:lvl5pPr marL="1828809" indent="0">
              <a:buNone/>
              <a:defRPr sz="1400"/>
            </a:lvl5pPr>
            <a:lvl6pPr marL="2286011" indent="0">
              <a:buNone/>
              <a:defRPr sz="1400"/>
            </a:lvl6pPr>
            <a:lvl7pPr marL="2743214" indent="0">
              <a:buNone/>
              <a:defRPr sz="1400"/>
            </a:lvl7pPr>
            <a:lvl8pPr marL="3200417" indent="0">
              <a:buNone/>
              <a:defRPr sz="1400"/>
            </a:lvl8pPr>
            <a:lvl9pPr marL="3657617" indent="0">
              <a:buNone/>
              <a:defRPr sz="1400"/>
            </a:lvl9pPr>
          </a:lstStyle>
          <a:p>
            <a:pPr lvl="0"/>
            <a:r>
              <a:rPr lang="nl-NL"/>
              <a:t>Klik om de modelstijlen te bewerken</a:t>
            </a:r>
          </a:p>
        </p:txBody>
      </p:sp>
      <p:sp>
        <p:nvSpPr>
          <p:cNvPr id="4" name="Rectangle 4">
            <a:extLst>
              <a:ext uri="{FF2B5EF4-FFF2-40B4-BE49-F238E27FC236}">
                <a16:creationId xmlns:a16="http://schemas.microsoft.com/office/drawing/2014/main" id="{22DD19D7-5857-DE41-6102-5079B1BB5371}"/>
              </a:ext>
            </a:extLst>
          </p:cNvPr>
          <p:cNvSpPr>
            <a:spLocks noGrp="1" noChangeArrowheads="1"/>
          </p:cNvSpPr>
          <p:nvPr>
            <p:ph type="dt" sz="half" idx="10"/>
          </p:nvPr>
        </p:nvSpPr>
        <p:spPr>
          <a:ln/>
        </p:spPr>
        <p:txBody>
          <a:bodyPr/>
          <a:lstStyle>
            <a:lvl1pPr>
              <a:defRPr/>
            </a:lvl1pPr>
          </a:lstStyle>
          <a:p>
            <a:pPr>
              <a:defRPr/>
            </a:pPr>
            <a:endParaRPr lang="nl-NL"/>
          </a:p>
        </p:txBody>
      </p:sp>
      <p:sp>
        <p:nvSpPr>
          <p:cNvPr id="5" name="Rectangle 5">
            <a:extLst>
              <a:ext uri="{FF2B5EF4-FFF2-40B4-BE49-F238E27FC236}">
                <a16:creationId xmlns:a16="http://schemas.microsoft.com/office/drawing/2014/main" id="{F915D638-0F36-478A-AB35-AA43E374EB8B}"/>
              </a:ext>
            </a:extLst>
          </p:cNvPr>
          <p:cNvSpPr>
            <a:spLocks noGrp="1" noChangeArrowheads="1"/>
          </p:cNvSpPr>
          <p:nvPr>
            <p:ph type="ftr" sz="quarter" idx="11"/>
          </p:nvPr>
        </p:nvSpPr>
        <p:spPr>
          <a:ln/>
        </p:spPr>
        <p:txBody>
          <a:bodyPr/>
          <a:lstStyle>
            <a:lvl1pPr>
              <a:defRPr/>
            </a:lvl1pPr>
          </a:lstStyle>
          <a:p>
            <a:pPr>
              <a:defRPr/>
            </a:pPr>
            <a:endParaRPr lang="nl-NL"/>
          </a:p>
        </p:txBody>
      </p:sp>
      <p:sp>
        <p:nvSpPr>
          <p:cNvPr id="6" name="Rectangle 6">
            <a:extLst>
              <a:ext uri="{FF2B5EF4-FFF2-40B4-BE49-F238E27FC236}">
                <a16:creationId xmlns:a16="http://schemas.microsoft.com/office/drawing/2014/main" id="{200B57B5-1585-6733-0549-815F5D880571}"/>
              </a:ext>
            </a:extLst>
          </p:cNvPr>
          <p:cNvSpPr>
            <a:spLocks noGrp="1" noChangeArrowheads="1"/>
          </p:cNvSpPr>
          <p:nvPr>
            <p:ph type="sldNum" sz="quarter" idx="12"/>
          </p:nvPr>
        </p:nvSpPr>
        <p:spPr>
          <a:ln/>
        </p:spPr>
        <p:txBody>
          <a:bodyPr/>
          <a:lstStyle>
            <a:lvl1pPr>
              <a:defRPr/>
            </a:lvl1pPr>
          </a:lstStyle>
          <a:p>
            <a:pPr>
              <a:defRPr/>
            </a:pPr>
            <a:fld id="{38153EFE-5D07-4572-9F4C-D5C9DD920EE8}" type="slidenum">
              <a:rPr lang="nl-NL" altLang="nl-NL"/>
              <a:pPr>
                <a:defRPr/>
              </a:pPr>
              <a:t>‹nr.›</a:t>
            </a:fld>
            <a:endParaRPr lang="nl-NL" altLang="nl-NL"/>
          </a:p>
        </p:txBody>
      </p:sp>
    </p:spTree>
    <p:extLst>
      <p:ext uri="{BB962C8B-B14F-4D97-AF65-F5344CB8AC3E}">
        <p14:creationId xmlns:p14="http://schemas.microsoft.com/office/powerpoint/2010/main" val="1641768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12800" y="2133600"/>
            <a:ext cx="7134578"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8308622" y="2133600"/>
            <a:ext cx="7134578"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AC874111-8164-8623-DAB3-CD0AA9272041}"/>
              </a:ext>
            </a:extLst>
          </p:cNvPr>
          <p:cNvSpPr>
            <a:spLocks noGrp="1" noChangeArrowheads="1"/>
          </p:cNvSpPr>
          <p:nvPr>
            <p:ph type="dt" sz="half" idx="10"/>
          </p:nvPr>
        </p:nvSpPr>
        <p:spPr>
          <a:ln/>
        </p:spPr>
        <p:txBody>
          <a:bodyPr/>
          <a:lstStyle>
            <a:lvl1pPr>
              <a:defRPr/>
            </a:lvl1pPr>
          </a:lstStyle>
          <a:p>
            <a:pPr>
              <a:defRPr/>
            </a:pPr>
            <a:endParaRPr lang="nl-NL"/>
          </a:p>
        </p:txBody>
      </p:sp>
      <p:sp>
        <p:nvSpPr>
          <p:cNvPr id="6" name="Rectangle 5">
            <a:extLst>
              <a:ext uri="{FF2B5EF4-FFF2-40B4-BE49-F238E27FC236}">
                <a16:creationId xmlns:a16="http://schemas.microsoft.com/office/drawing/2014/main" id="{33CAE7B5-6858-2B21-73D1-05C2975C05CE}"/>
              </a:ext>
            </a:extLst>
          </p:cNvPr>
          <p:cNvSpPr>
            <a:spLocks noGrp="1" noChangeArrowheads="1"/>
          </p:cNvSpPr>
          <p:nvPr>
            <p:ph type="ftr" sz="quarter" idx="11"/>
          </p:nvPr>
        </p:nvSpPr>
        <p:spPr>
          <a:ln/>
        </p:spPr>
        <p:txBody>
          <a:bodyPr/>
          <a:lstStyle>
            <a:lvl1pPr>
              <a:defRPr/>
            </a:lvl1pPr>
          </a:lstStyle>
          <a:p>
            <a:pPr>
              <a:defRPr/>
            </a:pPr>
            <a:endParaRPr lang="nl-NL"/>
          </a:p>
        </p:txBody>
      </p:sp>
      <p:sp>
        <p:nvSpPr>
          <p:cNvPr id="7" name="Rectangle 6">
            <a:extLst>
              <a:ext uri="{FF2B5EF4-FFF2-40B4-BE49-F238E27FC236}">
                <a16:creationId xmlns:a16="http://schemas.microsoft.com/office/drawing/2014/main" id="{B6A7E06B-897B-AA56-3047-34CB3997E11F}"/>
              </a:ext>
            </a:extLst>
          </p:cNvPr>
          <p:cNvSpPr>
            <a:spLocks noGrp="1" noChangeArrowheads="1"/>
          </p:cNvSpPr>
          <p:nvPr>
            <p:ph type="sldNum" sz="quarter" idx="12"/>
          </p:nvPr>
        </p:nvSpPr>
        <p:spPr>
          <a:ln/>
        </p:spPr>
        <p:txBody>
          <a:bodyPr/>
          <a:lstStyle>
            <a:lvl1pPr>
              <a:defRPr/>
            </a:lvl1pPr>
          </a:lstStyle>
          <a:p>
            <a:pPr>
              <a:defRPr/>
            </a:pPr>
            <a:fld id="{05F2558B-04B7-4637-B111-5F30A5A786BB}" type="slidenum">
              <a:rPr lang="nl-NL" altLang="nl-NL"/>
              <a:pPr>
                <a:defRPr/>
              </a:pPr>
              <a:t>‹nr.›</a:t>
            </a:fld>
            <a:endParaRPr lang="nl-NL" altLang="nl-NL"/>
          </a:p>
        </p:txBody>
      </p:sp>
    </p:spTree>
    <p:extLst>
      <p:ext uri="{BB962C8B-B14F-4D97-AF65-F5344CB8AC3E}">
        <p14:creationId xmlns:p14="http://schemas.microsoft.com/office/powerpoint/2010/main" val="1975495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812800" y="2046288"/>
            <a:ext cx="7183497" cy="854075"/>
          </a:xfrm>
        </p:spPr>
        <p:txBody>
          <a:bodyPr anchor="b"/>
          <a:lstStyle>
            <a:lvl1pPr marL="0" indent="0">
              <a:buNone/>
              <a:defRPr sz="2400" b="1"/>
            </a:lvl1pPr>
            <a:lvl2pPr marL="457203" indent="0">
              <a:buNone/>
              <a:defRPr sz="2000" b="1"/>
            </a:lvl2pPr>
            <a:lvl3pPr marL="914404" indent="0">
              <a:buNone/>
              <a:defRPr sz="1800" b="1"/>
            </a:lvl3pPr>
            <a:lvl4pPr marL="1371607" indent="0">
              <a:buNone/>
              <a:defRPr sz="1600" b="1"/>
            </a:lvl4pPr>
            <a:lvl5pPr marL="1828809" indent="0">
              <a:buNone/>
              <a:defRPr sz="1600" b="1"/>
            </a:lvl5pPr>
            <a:lvl6pPr marL="2286011" indent="0">
              <a:buNone/>
              <a:defRPr sz="1600" b="1"/>
            </a:lvl6pPr>
            <a:lvl7pPr marL="2743214" indent="0">
              <a:buNone/>
              <a:defRPr sz="1600" b="1"/>
            </a:lvl7pPr>
            <a:lvl8pPr marL="3200417" indent="0">
              <a:buNone/>
              <a:defRPr sz="1600" b="1"/>
            </a:lvl8pPr>
            <a:lvl9pPr marL="3657617"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12800" y="2900370"/>
            <a:ext cx="718349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8259716" y="2046288"/>
            <a:ext cx="7183495" cy="854075"/>
          </a:xfrm>
        </p:spPr>
        <p:txBody>
          <a:bodyPr anchor="b"/>
          <a:lstStyle>
            <a:lvl1pPr marL="0" indent="0">
              <a:buNone/>
              <a:defRPr sz="2400" b="1"/>
            </a:lvl1pPr>
            <a:lvl2pPr marL="457203" indent="0">
              <a:buNone/>
              <a:defRPr sz="2000" b="1"/>
            </a:lvl2pPr>
            <a:lvl3pPr marL="914404" indent="0">
              <a:buNone/>
              <a:defRPr sz="1800" b="1"/>
            </a:lvl3pPr>
            <a:lvl4pPr marL="1371607" indent="0">
              <a:buNone/>
              <a:defRPr sz="1600" b="1"/>
            </a:lvl4pPr>
            <a:lvl5pPr marL="1828809" indent="0">
              <a:buNone/>
              <a:defRPr sz="1600" b="1"/>
            </a:lvl5pPr>
            <a:lvl6pPr marL="2286011" indent="0">
              <a:buNone/>
              <a:defRPr sz="1600" b="1"/>
            </a:lvl6pPr>
            <a:lvl7pPr marL="2743214" indent="0">
              <a:buNone/>
              <a:defRPr sz="1600" b="1"/>
            </a:lvl7pPr>
            <a:lvl8pPr marL="3200417" indent="0">
              <a:buNone/>
              <a:defRPr sz="1600" b="1"/>
            </a:lvl8pPr>
            <a:lvl9pPr marL="3657617"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8259716" y="2900370"/>
            <a:ext cx="7183495"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a:extLst>
              <a:ext uri="{FF2B5EF4-FFF2-40B4-BE49-F238E27FC236}">
                <a16:creationId xmlns:a16="http://schemas.microsoft.com/office/drawing/2014/main" id="{1C7BE16C-FA86-7371-78D5-E5F962450F5B}"/>
              </a:ext>
            </a:extLst>
          </p:cNvPr>
          <p:cNvSpPr>
            <a:spLocks noGrp="1" noChangeArrowheads="1"/>
          </p:cNvSpPr>
          <p:nvPr>
            <p:ph type="dt" sz="half" idx="10"/>
          </p:nvPr>
        </p:nvSpPr>
        <p:spPr>
          <a:ln/>
        </p:spPr>
        <p:txBody>
          <a:bodyPr/>
          <a:lstStyle>
            <a:lvl1pPr>
              <a:defRPr/>
            </a:lvl1pPr>
          </a:lstStyle>
          <a:p>
            <a:pPr>
              <a:defRPr/>
            </a:pPr>
            <a:endParaRPr lang="nl-NL"/>
          </a:p>
        </p:txBody>
      </p:sp>
      <p:sp>
        <p:nvSpPr>
          <p:cNvPr id="8" name="Rectangle 5">
            <a:extLst>
              <a:ext uri="{FF2B5EF4-FFF2-40B4-BE49-F238E27FC236}">
                <a16:creationId xmlns:a16="http://schemas.microsoft.com/office/drawing/2014/main" id="{AE6AFB01-40E7-CC49-4961-456A38271E06}"/>
              </a:ext>
            </a:extLst>
          </p:cNvPr>
          <p:cNvSpPr>
            <a:spLocks noGrp="1" noChangeArrowheads="1"/>
          </p:cNvSpPr>
          <p:nvPr>
            <p:ph type="ftr" sz="quarter" idx="11"/>
          </p:nvPr>
        </p:nvSpPr>
        <p:spPr>
          <a:ln/>
        </p:spPr>
        <p:txBody>
          <a:bodyPr/>
          <a:lstStyle>
            <a:lvl1pPr>
              <a:defRPr/>
            </a:lvl1pPr>
          </a:lstStyle>
          <a:p>
            <a:pPr>
              <a:defRPr/>
            </a:pPr>
            <a:endParaRPr lang="nl-NL"/>
          </a:p>
        </p:txBody>
      </p:sp>
      <p:sp>
        <p:nvSpPr>
          <p:cNvPr id="9" name="Rectangle 6">
            <a:extLst>
              <a:ext uri="{FF2B5EF4-FFF2-40B4-BE49-F238E27FC236}">
                <a16:creationId xmlns:a16="http://schemas.microsoft.com/office/drawing/2014/main" id="{1A22F476-79A7-2E17-856E-D92B73242EB4}"/>
              </a:ext>
            </a:extLst>
          </p:cNvPr>
          <p:cNvSpPr>
            <a:spLocks noGrp="1" noChangeArrowheads="1"/>
          </p:cNvSpPr>
          <p:nvPr>
            <p:ph type="sldNum" sz="quarter" idx="12"/>
          </p:nvPr>
        </p:nvSpPr>
        <p:spPr>
          <a:ln/>
        </p:spPr>
        <p:txBody>
          <a:bodyPr/>
          <a:lstStyle>
            <a:lvl1pPr>
              <a:defRPr/>
            </a:lvl1pPr>
          </a:lstStyle>
          <a:p>
            <a:pPr>
              <a:defRPr/>
            </a:pPr>
            <a:fld id="{86D1F2BE-D978-4159-9A9D-3DEDEFCCEF6C}" type="slidenum">
              <a:rPr lang="nl-NL" altLang="nl-NL"/>
              <a:pPr>
                <a:defRPr/>
              </a:pPr>
              <a:t>‹nr.›</a:t>
            </a:fld>
            <a:endParaRPr lang="nl-NL" altLang="nl-NL"/>
          </a:p>
        </p:txBody>
      </p:sp>
    </p:spTree>
    <p:extLst>
      <p:ext uri="{BB962C8B-B14F-4D97-AF65-F5344CB8AC3E}">
        <p14:creationId xmlns:p14="http://schemas.microsoft.com/office/powerpoint/2010/main" val="2681042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a:extLst>
              <a:ext uri="{FF2B5EF4-FFF2-40B4-BE49-F238E27FC236}">
                <a16:creationId xmlns:a16="http://schemas.microsoft.com/office/drawing/2014/main" id="{D98BC5B1-E2C7-11D9-88C8-892A8B0A12F7}"/>
              </a:ext>
            </a:extLst>
          </p:cNvPr>
          <p:cNvSpPr>
            <a:spLocks noGrp="1" noChangeArrowheads="1"/>
          </p:cNvSpPr>
          <p:nvPr>
            <p:ph type="dt" sz="half" idx="10"/>
          </p:nvPr>
        </p:nvSpPr>
        <p:spPr>
          <a:ln/>
        </p:spPr>
        <p:txBody>
          <a:bodyPr/>
          <a:lstStyle>
            <a:lvl1pPr>
              <a:defRPr/>
            </a:lvl1pPr>
          </a:lstStyle>
          <a:p>
            <a:pPr>
              <a:defRPr/>
            </a:pPr>
            <a:endParaRPr lang="nl-NL"/>
          </a:p>
        </p:txBody>
      </p:sp>
      <p:sp>
        <p:nvSpPr>
          <p:cNvPr id="4" name="Rectangle 5">
            <a:extLst>
              <a:ext uri="{FF2B5EF4-FFF2-40B4-BE49-F238E27FC236}">
                <a16:creationId xmlns:a16="http://schemas.microsoft.com/office/drawing/2014/main" id="{020B624E-7818-79F8-0121-B63B4E1DDE23}"/>
              </a:ext>
            </a:extLst>
          </p:cNvPr>
          <p:cNvSpPr>
            <a:spLocks noGrp="1" noChangeArrowheads="1"/>
          </p:cNvSpPr>
          <p:nvPr>
            <p:ph type="ftr" sz="quarter" idx="11"/>
          </p:nvPr>
        </p:nvSpPr>
        <p:spPr>
          <a:ln/>
        </p:spPr>
        <p:txBody>
          <a:bodyPr/>
          <a:lstStyle>
            <a:lvl1pPr>
              <a:defRPr/>
            </a:lvl1pPr>
          </a:lstStyle>
          <a:p>
            <a:pPr>
              <a:defRPr/>
            </a:pPr>
            <a:endParaRPr lang="nl-NL"/>
          </a:p>
        </p:txBody>
      </p:sp>
      <p:sp>
        <p:nvSpPr>
          <p:cNvPr id="5" name="Rectangle 6">
            <a:extLst>
              <a:ext uri="{FF2B5EF4-FFF2-40B4-BE49-F238E27FC236}">
                <a16:creationId xmlns:a16="http://schemas.microsoft.com/office/drawing/2014/main" id="{F81C86CD-520D-714F-673E-8EA77B9ABA6C}"/>
              </a:ext>
            </a:extLst>
          </p:cNvPr>
          <p:cNvSpPr>
            <a:spLocks noGrp="1" noChangeArrowheads="1"/>
          </p:cNvSpPr>
          <p:nvPr>
            <p:ph type="sldNum" sz="quarter" idx="12"/>
          </p:nvPr>
        </p:nvSpPr>
        <p:spPr>
          <a:ln/>
        </p:spPr>
        <p:txBody>
          <a:bodyPr/>
          <a:lstStyle>
            <a:lvl1pPr>
              <a:defRPr/>
            </a:lvl1pPr>
          </a:lstStyle>
          <a:p>
            <a:pPr>
              <a:defRPr/>
            </a:pPr>
            <a:fld id="{3E180905-44ED-432C-AB63-477BC89E45CA}" type="slidenum">
              <a:rPr lang="nl-NL" altLang="nl-NL"/>
              <a:pPr>
                <a:defRPr/>
              </a:pPr>
              <a:t>‹nr.›</a:t>
            </a:fld>
            <a:endParaRPr lang="nl-NL" altLang="nl-NL"/>
          </a:p>
        </p:txBody>
      </p:sp>
    </p:spTree>
    <p:extLst>
      <p:ext uri="{BB962C8B-B14F-4D97-AF65-F5344CB8AC3E}">
        <p14:creationId xmlns:p14="http://schemas.microsoft.com/office/powerpoint/2010/main" val="406151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E6FE171-9C71-F15E-980C-6656BE45671F}"/>
              </a:ext>
            </a:extLst>
          </p:cNvPr>
          <p:cNvSpPr>
            <a:spLocks noGrp="1" noChangeArrowheads="1"/>
          </p:cNvSpPr>
          <p:nvPr>
            <p:ph type="dt" sz="half" idx="10"/>
          </p:nvPr>
        </p:nvSpPr>
        <p:spPr>
          <a:ln/>
        </p:spPr>
        <p:txBody>
          <a:bodyPr/>
          <a:lstStyle>
            <a:lvl1pPr>
              <a:defRPr/>
            </a:lvl1pPr>
          </a:lstStyle>
          <a:p>
            <a:pPr>
              <a:defRPr/>
            </a:pPr>
            <a:endParaRPr lang="nl-NL"/>
          </a:p>
        </p:txBody>
      </p:sp>
      <p:sp>
        <p:nvSpPr>
          <p:cNvPr id="3" name="Rectangle 5">
            <a:extLst>
              <a:ext uri="{FF2B5EF4-FFF2-40B4-BE49-F238E27FC236}">
                <a16:creationId xmlns:a16="http://schemas.microsoft.com/office/drawing/2014/main" id="{750F8132-4F52-D6F1-B0B7-1107836C59C3}"/>
              </a:ext>
            </a:extLst>
          </p:cNvPr>
          <p:cNvSpPr>
            <a:spLocks noGrp="1" noChangeArrowheads="1"/>
          </p:cNvSpPr>
          <p:nvPr>
            <p:ph type="ftr" sz="quarter" idx="11"/>
          </p:nvPr>
        </p:nvSpPr>
        <p:spPr>
          <a:ln/>
        </p:spPr>
        <p:txBody>
          <a:bodyPr/>
          <a:lstStyle>
            <a:lvl1pPr>
              <a:defRPr/>
            </a:lvl1pPr>
          </a:lstStyle>
          <a:p>
            <a:pPr>
              <a:defRPr/>
            </a:pPr>
            <a:endParaRPr lang="nl-NL"/>
          </a:p>
        </p:txBody>
      </p:sp>
      <p:sp>
        <p:nvSpPr>
          <p:cNvPr id="4" name="Rectangle 6">
            <a:extLst>
              <a:ext uri="{FF2B5EF4-FFF2-40B4-BE49-F238E27FC236}">
                <a16:creationId xmlns:a16="http://schemas.microsoft.com/office/drawing/2014/main" id="{3FDFD152-F049-8BA8-CB36-52834EAA6DE0}"/>
              </a:ext>
            </a:extLst>
          </p:cNvPr>
          <p:cNvSpPr>
            <a:spLocks noGrp="1" noChangeArrowheads="1"/>
          </p:cNvSpPr>
          <p:nvPr>
            <p:ph type="sldNum" sz="quarter" idx="12"/>
          </p:nvPr>
        </p:nvSpPr>
        <p:spPr>
          <a:ln/>
        </p:spPr>
        <p:txBody>
          <a:bodyPr/>
          <a:lstStyle>
            <a:lvl1pPr>
              <a:defRPr/>
            </a:lvl1pPr>
          </a:lstStyle>
          <a:p>
            <a:pPr>
              <a:defRPr/>
            </a:pPr>
            <a:fld id="{44C1E928-5372-41CB-90A7-4C9165DC0B47}" type="slidenum">
              <a:rPr lang="nl-NL" altLang="nl-NL"/>
              <a:pPr>
                <a:defRPr/>
              </a:pPr>
              <a:t>‹nr.›</a:t>
            </a:fld>
            <a:endParaRPr lang="nl-NL" altLang="nl-NL"/>
          </a:p>
        </p:txBody>
      </p:sp>
    </p:spTree>
    <p:extLst>
      <p:ext uri="{BB962C8B-B14F-4D97-AF65-F5344CB8AC3E}">
        <p14:creationId xmlns:p14="http://schemas.microsoft.com/office/powerpoint/2010/main" val="401993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12800" y="363539"/>
            <a:ext cx="5347172" cy="154940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6355646" y="363542"/>
            <a:ext cx="9087554"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12800" y="1912941"/>
            <a:ext cx="5347172" cy="6254751"/>
          </a:xfrm>
        </p:spPr>
        <p:txBody>
          <a:bodyPr/>
          <a:lstStyle>
            <a:lvl1pPr marL="0" indent="0">
              <a:buNone/>
              <a:defRPr sz="1400"/>
            </a:lvl1pPr>
            <a:lvl2pPr marL="457203" indent="0">
              <a:buNone/>
              <a:defRPr sz="1200"/>
            </a:lvl2pPr>
            <a:lvl3pPr marL="914404" indent="0">
              <a:buNone/>
              <a:defRPr sz="1000"/>
            </a:lvl3pPr>
            <a:lvl4pPr marL="1371607" indent="0">
              <a:buNone/>
              <a:defRPr sz="900"/>
            </a:lvl4pPr>
            <a:lvl5pPr marL="1828809" indent="0">
              <a:buNone/>
              <a:defRPr sz="900"/>
            </a:lvl5pPr>
            <a:lvl6pPr marL="2286011" indent="0">
              <a:buNone/>
              <a:defRPr sz="900"/>
            </a:lvl6pPr>
            <a:lvl7pPr marL="2743214" indent="0">
              <a:buNone/>
              <a:defRPr sz="900"/>
            </a:lvl7pPr>
            <a:lvl8pPr marL="3200417" indent="0">
              <a:buNone/>
              <a:defRPr sz="900"/>
            </a:lvl8pPr>
            <a:lvl9pPr marL="3657617"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C079A7A9-6E90-AF97-238A-3DEBB1566299}"/>
              </a:ext>
            </a:extLst>
          </p:cNvPr>
          <p:cNvSpPr>
            <a:spLocks noGrp="1" noChangeArrowheads="1"/>
          </p:cNvSpPr>
          <p:nvPr>
            <p:ph type="dt" sz="half" idx="10"/>
          </p:nvPr>
        </p:nvSpPr>
        <p:spPr>
          <a:ln/>
        </p:spPr>
        <p:txBody>
          <a:bodyPr/>
          <a:lstStyle>
            <a:lvl1pPr>
              <a:defRPr/>
            </a:lvl1pPr>
          </a:lstStyle>
          <a:p>
            <a:pPr>
              <a:defRPr/>
            </a:pPr>
            <a:endParaRPr lang="nl-NL"/>
          </a:p>
        </p:txBody>
      </p:sp>
      <p:sp>
        <p:nvSpPr>
          <p:cNvPr id="6" name="Rectangle 5">
            <a:extLst>
              <a:ext uri="{FF2B5EF4-FFF2-40B4-BE49-F238E27FC236}">
                <a16:creationId xmlns:a16="http://schemas.microsoft.com/office/drawing/2014/main" id="{074EA585-D1BE-7CFD-AB94-310225D2B722}"/>
              </a:ext>
            </a:extLst>
          </p:cNvPr>
          <p:cNvSpPr>
            <a:spLocks noGrp="1" noChangeArrowheads="1"/>
          </p:cNvSpPr>
          <p:nvPr>
            <p:ph type="ftr" sz="quarter" idx="11"/>
          </p:nvPr>
        </p:nvSpPr>
        <p:spPr>
          <a:ln/>
        </p:spPr>
        <p:txBody>
          <a:bodyPr/>
          <a:lstStyle>
            <a:lvl1pPr>
              <a:defRPr/>
            </a:lvl1pPr>
          </a:lstStyle>
          <a:p>
            <a:pPr>
              <a:defRPr/>
            </a:pPr>
            <a:endParaRPr lang="nl-NL"/>
          </a:p>
        </p:txBody>
      </p:sp>
      <p:sp>
        <p:nvSpPr>
          <p:cNvPr id="7" name="Rectangle 6">
            <a:extLst>
              <a:ext uri="{FF2B5EF4-FFF2-40B4-BE49-F238E27FC236}">
                <a16:creationId xmlns:a16="http://schemas.microsoft.com/office/drawing/2014/main" id="{14A5FC37-7C55-CA52-5F48-C6818804F50A}"/>
              </a:ext>
            </a:extLst>
          </p:cNvPr>
          <p:cNvSpPr>
            <a:spLocks noGrp="1" noChangeArrowheads="1"/>
          </p:cNvSpPr>
          <p:nvPr>
            <p:ph type="sldNum" sz="quarter" idx="12"/>
          </p:nvPr>
        </p:nvSpPr>
        <p:spPr>
          <a:ln/>
        </p:spPr>
        <p:txBody>
          <a:bodyPr/>
          <a:lstStyle>
            <a:lvl1pPr>
              <a:defRPr/>
            </a:lvl1pPr>
          </a:lstStyle>
          <a:p>
            <a:pPr>
              <a:defRPr/>
            </a:pPr>
            <a:fld id="{76680010-CD73-460F-8579-4E347A038249}" type="slidenum">
              <a:rPr lang="nl-NL" altLang="nl-NL"/>
              <a:pPr>
                <a:defRPr/>
              </a:pPr>
              <a:t>‹nr.›</a:t>
            </a:fld>
            <a:endParaRPr lang="nl-NL" altLang="nl-NL"/>
          </a:p>
        </p:txBody>
      </p:sp>
    </p:spTree>
    <p:extLst>
      <p:ext uri="{BB962C8B-B14F-4D97-AF65-F5344CB8AC3E}">
        <p14:creationId xmlns:p14="http://schemas.microsoft.com/office/powerpoint/2010/main" val="1861803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3187231" y="6400804"/>
            <a:ext cx="9753600" cy="755651"/>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3187231" y="817563"/>
            <a:ext cx="9753600" cy="5486400"/>
          </a:xfrm>
        </p:spPr>
        <p:txBody>
          <a:bodyPr/>
          <a:lstStyle>
            <a:lvl1pPr marL="0" indent="0">
              <a:buNone/>
              <a:defRPr sz="3200"/>
            </a:lvl1pPr>
            <a:lvl2pPr marL="457203" indent="0">
              <a:buNone/>
              <a:defRPr sz="2800"/>
            </a:lvl2pPr>
            <a:lvl3pPr marL="914404" indent="0">
              <a:buNone/>
              <a:defRPr sz="2400"/>
            </a:lvl3pPr>
            <a:lvl4pPr marL="1371607" indent="0">
              <a:buNone/>
              <a:defRPr sz="2000"/>
            </a:lvl4pPr>
            <a:lvl5pPr marL="1828809" indent="0">
              <a:buNone/>
              <a:defRPr sz="2000"/>
            </a:lvl5pPr>
            <a:lvl6pPr marL="2286011" indent="0">
              <a:buNone/>
              <a:defRPr sz="2000"/>
            </a:lvl6pPr>
            <a:lvl7pPr marL="2743214" indent="0">
              <a:buNone/>
              <a:defRPr sz="2000"/>
            </a:lvl7pPr>
            <a:lvl8pPr marL="3200417" indent="0">
              <a:buNone/>
              <a:defRPr sz="2000"/>
            </a:lvl8pPr>
            <a:lvl9pPr marL="3657617" indent="0">
              <a:buNone/>
              <a:defRPr sz="2000"/>
            </a:lvl9pPr>
          </a:lstStyle>
          <a:p>
            <a:pPr lvl="0"/>
            <a:endParaRPr lang="nl-NL" noProof="0"/>
          </a:p>
        </p:txBody>
      </p:sp>
      <p:sp>
        <p:nvSpPr>
          <p:cNvPr id="4" name="Tijdelijke aanduiding voor tekst 3"/>
          <p:cNvSpPr>
            <a:spLocks noGrp="1"/>
          </p:cNvSpPr>
          <p:nvPr>
            <p:ph type="body" sz="half" idx="2"/>
          </p:nvPr>
        </p:nvSpPr>
        <p:spPr>
          <a:xfrm>
            <a:off x="3187231" y="7156454"/>
            <a:ext cx="9753600" cy="1073151"/>
          </a:xfrm>
        </p:spPr>
        <p:txBody>
          <a:bodyPr/>
          <a:lstStyle>
            <a:lvl1pPr marL="0" indent="0">
              <a:buNone/>
              <a:defRPr sz="1400"/>
            </a:lvl1pPr>
            <a:lvl2pPr marL="457203" indent="0">
              <a:buNone/>
              <a:defRPr sz="1200"/>
            </a:lvl2pPr>
            <a:lvl3pPr marL="914404" indent="0">
              <a:buNone/>
              <a:defRPr sz="1000"/>
            </a:lvl3pPr>
            <a:lvl4pPr marL="1371607" indent="0">
              <a:buNone/>
              <a:defRPr sz="900"/>
            </a:lvl4pPr>
            <a:lvl5pPr marL="1828809" indent="0">
              <a:buNone/>
              <a:defRPr sz="900"/>
            </a:lvl5pPr>
            <a:lvl6pPr marL="2286011" indent="0">
              <a:buNone/>
              <a:defRPr sz="900"/>
            </a:lvl6pPr>
            <a:lvl7pPr marL="2743214" indent="0">
              <a:buNone/>
              <a:defRPr sz="900"/>
            </a:lvl7pPr>
            <a:lvl8pPr marL="3200417" indent="0">
              <a:buNone/>
              <a:defRPr sz="900"/>
            </a:lvl8pPr>
            <a:lvl9pPr marL="3657617"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E0E09F0C-43FD-5C1D-29D2-023C9203DE7C}"/>
              </a:ext>
            </a:extLst>
          </p:cNvPr>
          <p:cNvSpPr>
            <a:spLocks noGrp="1" noChangeArrowheads="1"/>
          </p:cNvSpPr>
          <p:nvPr>
            <p:ph type="dt" sz="half" idx="10"/>
          </p:nvPr>
        </p:nvSpPr>
        <p:spPr>
          <a:ln/>
        </p:spPr>
        <p:txBody>
          <a:bodyPr/>
          <a:lstStyle>
            <a:lvl1pPr>
              <a:defRPr/>
            </a:lvl1pPr>
          </a:lstStyle>
          <a:p>
            <a:pPr>
              <a:defRPr/>
            </a:pPr>
            <a:endParaRPr lang="nl-NL"/>
          </a:p>
        </p:txBody>
      </p:sp>
      <p:sp>
        <p:nvSpPr>
          <p:cNvPr id="6" name="Rectangle 5">
            <a:extLst>
              <a:ext uri="{FF2B5EF4-FFF2-40B4-BE49-F238E27FC236}">
                <a16:creationId xmlns:a16="http://schemas.microsoft.com/office/drawing/2014/main" id="{C053DE60-8DF4-B87C-651D-BF2D8F0F8DD8}"/>
              </a:ext>
            </a:extLst>
          </p:cNvPr>
          <p:cNvSpPr>
            <a:spLocks noGrp="1" noChangeArrowheads="1"/>
          </p:cNvSpPr>
          <p:nvPr>
            <p:ph type="ftr" sz="quarter" idx="11"/>
          </p:nvPr>
        </p:nvSpPr>
        <p:spPr>
          <a:ln/>
        </p:spPr>
        <p:txBody>
          <a:bodyPr/>
          <a:lstStyle>
            <a:lvl1pPr>
              <a:defRPr/>
            </a:lvl1pPr>
          </a:lstStyle>
          <a:p>
            <a:pPr>
              <a:defRPr/>
            </a:pPr>
            <a:endParaRPr lang="nl-NL"/>
          </a:p>
        </p:txBody>
      </p:sp>
      <p:sp>
        <p:nvSpPr>
          <p:cNvPr id="7" name="Rectangle 6">
            <a:extLst>
              <a:ext uri="{FF2B5EF4-FFF2-40B4-BE49-F238E27FC236}">
                <a16:creationId xmlns:a16="http://schemas.microsoft.com/office/drawing/2014/main" id="{3B24E3A3-5A15-A3A0-64E8-219924872C51}"/>
              </a:ext>
            </a:extLst>
          </p:cNvPr>
          <p:cNvSpPr>
            <a:spLocks noGrp="1" noChangeArrowheads="1"/>
          </p:cNvSpPr>
          <p:nvPr>
            <p:ph type="sldNum" sz="quarter" idx="12"/>
          </p:nvPr>
        </p:nvSpPr>
        <p:spPr>
          <a:ln/>
        </p:spPr>
        <p:txBody>
          <a:bodyPr/>
          <a:lstStyle>
            <a:lvl1pPr>
              <a:defRPr/>
            </a:lvl1pPr>
          </a:lstStyle>
          <a:p>
            <a:pPr>
              <a:defRPr/>
            </a:pPr>
            <a:fld id="{F1DC48D6-1BA3-49FD-AD4B-416DCFDE46DD}" type="slidenum">
              <a:rPr lang="nl-NL" altLang="nl-NL"/>
              <a:pPr>
                <a:defRPr/>
              </a:pPr>
              <a:t>‹nr.›</a:t>
            </a:fld>
            <a:endParaRPr lang="nl-NL" altLang="nl-NL"/>
          </a:p>
        </p:txBody>
      </p:sp>
    </p:spTree>
    <p:extLst>
      <p:ext uri="{BB962C8B-B14F-4D97-AF65-F5344CB8AC3E}">
        <p14:creationId xmlns:p14="http://schemas.microsoft.com/office/powerpoint/2010/main" val="2576579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230606D-6068-2E5A-1ACC-FC0DF68218C7}"/>
              </a:ext>
            </a:extLst>
          </p:cNvPr>
          <p:cNvSpPr>
            <a:spLocks noGrp="1" noChangeArrowheads="1"/>
          </p:cNvSpPr>
          <p:nvPr>
            <p:ph type="title"/>
          </p:nvPr>
        </p:nvSpPr>
        <p:spPr bwMode="auto">
          <a:xfrm>
            <a:off x="812800" y="366713"/>
            <a:ext cx="146304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027" name="Rectangle 3">
            <a:extLst>
              <a:ext uri="{FF2B5EF4-FFF2-40B4-BE49-F238E27FC236}">
                <a16:creationId xmlns:a16="http://schemas.microsoft.com/office/drawing/2014/main" id="{BC69A5A1-D5A3-54E6-C633-3D260066D146}"/>
              </a:ext>
            </a:extLst>
          </p:cNvPr>
          <p:cNvSpPr>
            <a:spLocks noGrp="1" noChangeArrowheads="1"/>
          </p:cNvSpPr>
          <p:nvPr>
            <p:ph type="body" idx="1"/>
          </p:nvPr>
        </p:nvSpPr>
        <p:spPr bwMode="auto">
          <a:xfrm>
            <a:off x="812800" y="2133600"/>
            <a:ext cx="14630400"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1028" name="Rectangle 4">
            <a:extLst>
              <a:ext uri="{FF2B5EF4-FFF2-40B4-BE49-F238E27FC236}">
                <a16:creationId xmlns:a16="http://schemas.microsoft.com/office/drawing/2014/main" id="{A88C49FB-806A-884D-B435-218DBEADEDE5}"/>
              </a:ext>
            </a:extLst>
          </p:cNvPr>
          <p:cNvSpPr>
            <a:spLocks noGrp="1" noChangeArrowheads="1"/>
          </p:cNvSpPr>
          <p:nvPr>
            <p:ph type="dt" sz="half" idx="2"/>
          </p:nvPr>
        </p:nvSpPr>
        <p:spPr bwMode="auto">
          <a:xfrm>
            <a:off x="812800" y="8326438"/>
            <a:ext cx="3792538" cy="6350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nl-NL"/>
          </a:p>
        </p:txBody>
      </p:sp>
      <p:sp>
        <p:nvSpPr>
          <p:cNvPr id="1029" name="Rectangle 5">
            <a:extLst>
              <a:ext uri="{FF2B5EF4-FFF2-40B4-BE49-F238E27FC236}">
                <a16:creationId xmlns:a16="http://schemas.microsoft.com/office/drawing/2014/main" id="{3ADF40C4-B071-11A9-581F-7A65522D98A4}"/>
              </a:ext>
            </a:extLst>
          </p:cNvPr>
          <p:cNvSpPr>
            <a:spLocks noGrp="1" noChangeArrowheads="1"/>
          </p:cNvSpPr>
          <p:nvPr>
            <p:ph type="ftr" sz="quarter" idx="3"/>
          </p:nvPr>
        </p:nvSpPr>
        <p:spPr bwMode="auto">
          <a:xfrm>
            <a:off x="5554663" y="8326438"/>
            <a:ext cx="5146675" cy="6350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nl-NL"/>
          </a:p>
        </p:txBody>
      </p:sp>
      <p:sp>
        <p:nvSpPr>
          <p:cNvPr id="1030" name="Rectangle 6">
            <a:extLst>
              <a:ext uri="{FF2B5EF4-FFF2-40B4-BE49-F238E27FC236}">
                <a16:creationId xmlns:a16="http://schemas.microsoft.com/office/drawing/2014/main" id="{FA8EF4DF-522B-19DF-6617-CFAA09E4BEA0}"/>
              </a:ext>
            </a:extLst>
          </p:cNvPr>
          <p:cNvSpPr>
            <a:spLocks noGrp="1" noChangeArrowheads="1"/>
          </p:cNvSpPr>
          <p:nvPr>
            <p:ph type="sldNum" sz="quarter" idx="4"/>
          </p:nvPr>
        </p:nvSpPr>
        <p:spPr bwMode="auto">
          <a:xfrm>
            <a:off x="11650663" y="8326438"/>
            <a:ext cx="3792537" cy="6350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B3B7970-22BE-47DD-9BE8-699DCFB8F2FA}"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3" algn="ctr" rtl="0" fontAlgn="base">
        <a:spcBef>
          <a:spcPct val="0"/>
        </a:spcBef>
        <a:spcAft>
          <a:spcPct val="0"/>
        </a:spcAft>
        <a:defRPr sz="4400">
          <a:solidFill>
            <a:schemeClr val="tx2"/>
          </a:solidFill>
          <a:latin typeface="Arial" charset="0"/>
          <a:cs typeface="Arial" charset="0"/>
        </a:defRPr>
      </a:lvl6pPr>
      <a:lvl7pPr marL="914404" algn="ctr" rtl="0" fontAlgn="base">
        <a:spcBef>
          <a:spcPct val="0"/>
        </a:spcBef>
        <a:spcAft>
          <a:spcPct val="0"/>
        </a:spcAft>
        <a:defRPr sz="4400">
          <a:solidFill>
            <a:schemeClr val="tx2"/>
          </a:solidFill>
          <a:latin typeface="Arial" charset="0"/>
          <a:cs typeface="Arial" charset="0"/>
        </a:defRPr>
      </a:lvl7pPr>
      <a:lvl8pPr marL="1371607" algn="ctr" rtl="0" fontAlgn="base">
        <a:spcBef>
          <a:spcPct val="0"/>
        </a:spcBef>
        <a:spcAft>
          <a:spcPct val="0"/>
        </a:spcAft>
        <a:defRPr sz="4400">
          <a:solidFill>
            <a:schemeClr val="tx2"/>
          </a:solidFill>
          <a:latin typeface="Arial" charset="0"/>
          <a:cs typeface="Arial" charset="0"/>
        </a:defRPr>
      </a:lvl8pPr>
      <a:lvl9pPr marL="1828809"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13" indent="-228601" algn="l" rtl="0" fontAlgn="base">
        <a:spcBef>
          <a:spcPct val="20000"/>
        </a:spcBef>
        <a:spcAft>
          <a:spcPct val="0"/>
        </a:spcAft>
        <a:buChar char="»"/>
        <a:defRPr sz="2000">
          <a:solidFill>
            <a:schemeClr val="tx1"/>
          </a:solidFill>
          <a:latin typeface="+mn-lt"/>
          <a:cs typeface="+mn-cs"/>
        </a:defRPr>
      </a:lvl6pPr>
      <a:lvl7pPr marL="2971815" indent="-228601" algn="l" rtl="0" fontAlgn="base">
        <a:spcBef>
          <a:spcPct val="20000"/>
        </a:spcBef>
        <a:spcAft>
          <a:spcPct val="0"/>
        </a:spcAft>
        <a:buChar char="»"/>
        <a:defRPr sz="2000">
          <a:solidFill>
            <a:schemeClr val="tx1"/>
          </a:solidFill>
          <a:latin typeface="+mn-lt"/>
          <a:cs typeface="+mn-cs"/>
        </a:defRPr>
      </a:lvl7pPr>
      <a:lvl8pPr marL="3429018" indent="-228601" algn="l" rtl="0" fontAlgn="base">
        <a:spcBef>
          <a:spcPct val="20000"/>
        </a:spcBef>
        <a:spcAft>
          <a:spcPct val="0"/>
        </a:spcAft>
        <a:buChar char="»"/>
        <a:defRPr sz="2000">
          <a:solidFill>
            <a:schemeClr val="tx1"/>
          </a:solidFill>
          <a:latin typeface="+mn-lt"/>
          <a:cs typeface="+mn-cs"/>
        </a:defRPr>
      </a:lvl8pPr>
      <a:lvl9pPr marL="3886219" indent="-228601" algn="l" rtl="0" fontAlgn="base">
        <a:spcBef>
          <a:spcPct val="20000"/>
        </a:spcBef>
        <a:spcAft>
          <a:spcPct val="0"/>
        </a:spcAft>
        <a:buChar char="»"/>
        <a:defRPr sz="2000">
          <a:solidFill>
            <a:schemeClr val="tx1"/>
          </a:solidFill>
          <a:latin typeface="+mn-lt"/>
          <a:cs typeface="+mn-cs"/>
        </a:defRPr>
      </a:lvl9pPr>
    </p:bodyStyle>
    <p:otherStyle>
      <a:defPPr>
        <a:defRPr lang="nl-NL"/>
      </a:defPPr>
      <a:lvl1pPr marL="0" algn="l" defTabSz="914404" rtl="0" eaLnBrk="1" latinLnBrk="0" hangingPunct="1">
        <a:defRPr sz="1800" kern="1200">
          <a:solidFill>
            <a:schemeClr val="tx1"/>
          </a:solidFill>
          <a:latin typeface="+mn-lt"/>
          <a:ea typeface="+mn-ea"/>
          <a:cs typeface="+mn-cs"/>
        </a:defRPr>
      </a:lvl1pPr>
      <a:lvl2pPr marL="457203" algn="l" defTabSz="914404" rtl="0" eaLnBrk="1" latinLnBrk="0" hangingPunct="1">
        <a:defRPr sz="1800" kern="1200">
          <a:solidFill>
            <a:schemeClr val="tx1"/>
          </a:solidFill>
          <a:latin typeface="+mn-lt"/>
          <a:ea typeface="+mn-ea"/>
          <a:cs typeface="+mn-cs"/>
        </a:defRPr>
      </a:lvl2pPr>
      <a:lvl3pPr marL="914404" algn="l" defTabSz="914404" rtl="0" eaLnBrk="1" latinLnBrk="0" hangingPunct="1">
        <a:defRPr sz="1800" kern="1200">
          <a:solidFill>
            <a:schemeClr val="tx1"/>
          </a:solidFill>
          <a:latin typeface="+mn-lt"/>
          <a:ea typeface="+mn-ea"/>
          <a:cs typeface="+mn-cs"/>
        </a:defRPr>
      </a:lvl3pPr>
      <a:lvl4pPr marL="1371607" algn="l" defTabSz="914404" rtl="0" eaLnBrk="1" latinLnBrk="0" hangingPunct="1">
        <a:defRPr sz="1800" kern="1200">
          <a:solidFill>
            <a:schemeClr val="tx1"/>
          </a:solidFill>
          <a:latin typeface="+mn-lt"/>
          <a:ea typeface="+mn-ea"/>
          <a:cs typeface="+mn-cs"/>
        </a:defRPr>
      </a:lvl4pPr>
      <a:lvl5pPr marL="1828809" algn="l" defTabSz="914404" rtl="0" eaLnBrk="1" latinLnBrk="0" hangingPunct="1">
        <a:defRPr sz="1800" kern="1200">
          <a:solidFill>
            <a:schemeClr val="tx1"/>
          </a:solidFill>
          <a:latin typeface="+mn-lt"/>
          <a:ea typeface="+mn-ea"/>
          <a:cs typeface="+mn-cs"/>
        </a:defRPr>
      </a:lvl5pPr>
      <a:lvl6pPr marL="2286011" algn="l" defTabSz="914404" rtl="0" eaLnBrk="1" latinLnBrk="0" hangingPunct="1">
        <a:defRPr sz="1800" kern="1200">
          <a:solidFill>
            <a:schemeClr val="tx1"/>
          </a:solidFill>
          <a:latin typeface="+mn-lt"/>
          <a:ea typeface="+mn-ea"/>
          <a:cs typeface="+mn-cs"/>
        </a:defRPr>
      </a:lvl6pPr>
      <a:lvl7pPr marL="2743214" algn="l" defTabSz="914404" rtl="0" eaLnBrk="1" latinLnBrk="0" hangingPunct="1">
        <a:defRPr sz="1800" kern="1200">
          <a:solidFill>
            <a:schemeClr val="tx1"/>
          </a:solidFill>
          <a:latin typeface="+mn-lt"/>
          <a:ea typeface="+mn-ea"/>
          <a:cs typeface="+mn-cs"/>
        </a:defRPr>
      </a:lvl7pPr>
      <a:lvl8pPr marL="3200417" algn="l" defTabSz="914404" rtl="0" eaLnBrk="1" latinLnBrk="0" hangingPunct="1">
        <a:defRPr sz="1800" kern="1200">
          <a:solidFill>
            <a:schemeClr val="tx1"/>
          </a:solidFill>
          <a:latin typeface="+mn-lt"/>
          <a:ea typeface="+mn-ea"/>
          <a:cs typeface="+mn-cs"/>
        </a:defRPr>
      </a:lvl8pPr>
      <a:lvl9pPr marL="3657617" algn="l" defTabSz="91440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AutoShape 24" descr="9k=">
            <a:extLst>
              <a:ext uri="{FF2B5EF4-FFF2-40B4-BE49-F238E27FC236}">
                <a16:creationId xmlns:a16="http://schemas.microsoft.com/office/drawing/2014/main" id="{321F07F1-5952-B374-B2B9-3EA84DF6DB1F}"/>
              </a:ext>
            </a:extLst>
          </p:cNvPr>
          <p:cNvSpPr>
            <a:spLocks noChangeAspect="1" noChangeArrowheads="1"/>
          </p:cNvSpPr>
          <p:nvPr/>
        </p:nvSpPr>
        <p:spPr bwMode="auto">
          <a:xfrm>
            <a:off x="7551738" y="4140200"/>
            <a:ext cx="119697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1800"/>
          </a:p>
        </p:txBody>
      </p:sp>
      <p:sp>
        <p:nvSpPr>
          <p:cNvPr id="4099" name="Rechthoek 4">
            <a:extLst>
              <a:ext uri="{FF2B5EF4-FFF2-40B4-BE49-F238E27FC236}">
                <a16:creationId xmlns:a16="http://schemas.microsoft.com/office/drawing/2014/main" id="{8D9D6531-5D4D-DC71-F7B5-D22688E5C766}"/>
              </a:ext>
            </a:extLst>
          </p:cNvPr>
          <p:cNvSpPr>
            <a:spLocks noChangeArrowheads="1"/>
          </p:cNvSpPr>
          <p:nvPr/>
        </p:nvSpPr>
        <p:spPr bwMode="auto">
          <a:xfrm>
            <a:off x="4117975" y="2527300"/>
            <a:ext cx="8220075"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nl-NL" altLang="nl-NL" sz="1800" dirty="0">
                <a:latin typeface="Arial"/>
                <a:cs typeface="Arial"/>
              </a:rPr>
              <a:t>De ene zegt er erg goed in te zijn, de ander heeft geen flauw idee waar hij mee bezig is. Uiteindelijk blijken we van goede wil te zijn, maar hebben we nog nooit echt les gehad. Toch jammer, het is tenslotte een leuke sport.</a:t>
            </a:r>
          </a:p>
          <a:p>
            <a:pPr algn="ctr">
              <a:spcBef>
                <a:spcPct val="0"/>
              </a:spcBef>
              <a:buFontTx/>
              <a:buNone/>
            </a:pPr>
            <a:endParaRPr lang="nl-NL" altLang="nl-NL" sz="1200" dirty="0"/>
          </a:p>
          <a:p>
            <a:pPr algn="ctr">
              <a:spcBef>
                <a:spcPct val="0"/>
              </a:spcBef>
              <a:buFontTx/>
              <a:buNone/>
            </a:pPr>
            <a:r>
              <a:rPr lang="nl-NL" altLang="nl-NL" sz="2400" dirty="0">
                <a:latin typeface="Arial"/>
                <a:cs typeface="Arial"/>
              </a:rPr>
              <a:t>NU IS JE KANS</a:t>
            </a:r>
          </a:p>
          <a:p>
            <a:pPr algn="ctr">
              <a:spcBef>
                <a:spcPct val="0"/>
              </a:spcBef>
              <a:buFontTx/>
              <a:buNone/>
            </a:pPr>
            <a:endParaRPr lang="nl-NL" altLang="nl-NL" sz="800" dirty="0"/>
          </a:p>
          <a:p>
            <a:pPr>
              <a:spcBef>
                <a:spcPct val="0"/>
              </a:spcBef>
              <a:buNone/>
            </a:pPr>
            <a:r>
              <a:rPr lang="nl-NL" altLang="nl-NL" sz="1800" dirty="0">
                <a:latin typeface="Arial"/>
                <a:cs typeface="Arial"/>
              </a:rPr>
              <a:t>Zoals gebruikelijk hebben we weer bij het gezellige CUES &amp; DARTS in Tilburg enkele pooltafels gereserveerd. We worden geïnstrueerd door een gecertificeerde ervaren  wedstrijdspeler. We krijgen een duidelijke speluitleg en de instructeur brengt ons de kneepjes van het spel bij. Dit onder het genot van een hapje en een drankje. Lijkt je dit wat, schrijf dan tijdig in voor onze altijd weer gezellige Pool-</a:t>
            </a:r>
            <a:r>
              <a:rPr lang="nl-NL" altLang="nl-NL" sz="1800" dirty="0" err="1">
                <a:latin typeface="Arial"/>
                <a:cs typeface="Arial"/>
              </a:rPr>
              <a:t>clinic</a:t>
            </a:r>
            <a:r>
              <a:rPr lang="nl-NL" altLang="nl-NL" sz="1800" dirty="0">
                <a:latin typeface="Arial"/>
                <a:cs typeface="Arial"/>
              </a:rPr>
              <a:t>.</a:t>
            </a:r>
          </a:p>
        </p:txBody>
      </p:sp>
      <p:sp>
        <p:nvSpPr>
          <p:cNvPr id="4100" name="Tekstvak 6">
            <a:extLst>
              <a:ext uri="{FF2B5EF4-FFF2-40B4-BE49-F238E27FC236}">
                <a16:creationId xmlns:a16="http://schemas.microsoft.com/office/drawing/2014/main" id="{661EBD90-EE5D-114B-02AF-03A543D72431}"/>
              </a:ext>
            </a:extLst>
          </p:cNvPr>
          <p:cNvSpPr txBox="1">
            <a:spLocks noChangeArrowheads="1"/>
          </p:cNvSpPr>
          <p:nvPr/>
        </p:nvSpPr>
        <p:spPr bwMode="auto">
          <a:xfrm>
            <a:off x="5824538" y="60325"/>
            <a:ext cx="6289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nl-NL" altLang="nl-NL" sz="1800"/>
              <a:t>De Personeelsvereniging organiseert voor U de:</a:t>
            </a:r>
          </a:p>
        </p:txBody>
      </p:sp>
      <p:sp>
        <p:nvSpPr>
          <p:cNvPr id="4101" name="Tekstvak 7">
            <a:extLst>
              <a:ext uri="{FF2B5EF4-FFF2-40B4-BE49-F238E27FC236}">
                <a16:creationId xmlns:a16="http://schemas.microsoft.com/office/drawing/2014/main" id="{AAE47D36-11C8-268B-38BF-8A2D0E0A02C3}"/>
              </a:ext>
            </a:extLst>
          </p:cNvPr>
          <p:cNvSpPr txBox="1">
            <a:spLocks noChangeArrowheads="1"/>
          </p:cNvSpPr>
          <p:nvPr/>
        </p:nvSpPr>
        <p:spPr bwMode="auto">
          <a:xfrm>
            <a:off x="5888038" y="173038"/>
            <a:ext cx="5021262"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nl-NL" altLang="nl-NL" sz="4000" b="1">
                <a:latin typeface="Arial Rounded MT Bold" panose="020F0704030504030204" pitchFamily="34" charset="0"/>
              </a:rPr>
              <a:t>CLINIC</a:t>
            </a:r>
            <a:r>
              <a:rPr lang="nl-NL" altLang="nl-NL" sz="7200" b="1">
                <a:latin typeface="Arial Rounded MT Bold" panose="020F0704030504030204" pitchFamily="34" charset="0"/>
              </a:rPr>
              <a:t> </a:t>
            </a:r>
          </a:p>
          <a:p>
            <a:pPr algn="ctr">
              <a:spcBef>
                <a:spcPct val="0"/>
              </a:spcBef>
              <a:buFontTx/>
              <a:buNone/>
            </a:pPr>
            <a:r>
              <a:rPr lang="nl-NL" altLang="nl-NL" sz="8800" b="1">
                <a:latin typeface="Arial Rounded MT Bold" panose="020F0704030504030204" pitchFamily="34" charset="0"/>
              </a:rPr>
              <a:t>POOLEN</a:t>
            </a:r>
          </a:p>
        </p:txBody>
      </p:sp>
      <p:sp>
        <p:nvSpPr>
          <p:cNvPr id="30" name="Tekstvak 29">
            <a:extLst>
              <a:ext uri="{FF2B5EF4-FFF2-40B4-BE49-F238E27FC236}">
                <a16:creationId xmlns:a16="http://schemas.microsoft.com/office/drawing/2014/main" id="{C99295CB-5401-97A1-4403-99025585FB13}"/>
              </a:ext>
            </a:extLst>
          </p:cNvPr>
          <p:cNvSpPr txBox="1"/>
          <p:nvPr/>
        </p:nvSpPr>
        <p:spPr>
          <a:xfrm>
            <a:off x="8721725" y="5743575"/>
            <a:ext cx="7443788" cy="3354765"/>
          </a:xfrm>
          <a:prstGeom prst="rect">
            <a:avLst/>
          </a:prstGeom>
          <a:noFill/>
          <a:ln w="12700">
            <a:solidFill>
              <a:schemeClr val="tx1"/>
            </a:solidFill>
          </a:ln>
        </p:spPr>
        <p:txBody>
          <a:bodyPr lIns="91440" tIns="45720" rIns="91440" bIns="45720" anchor="t">
            <a:spAutoFit/>
          </a:bodyPr>
          <a:lstStyle/>
          <a:p>
            <a:pPr>
              <a:defRPr/>
            </a:pPr>
            <a:r>
              <a:rPr lang="nl-NL" sz="1600" i="1" dirty="0">
                <a:latin typeface="Arial"/>
                <a:cs typeface="Arial"/>
              </a:rPr>
              <a:t>Het arrangement :                                         </a:t>
            </a:r>
            <a:r>
              <a:rPr lang="nl-NL" sz="1200" i="1" dirty="0">
                <a:latin typeface="Arial"/>
                <a:cs typeface="Arial"/>
              </a:rPr>
              <a:t>De inschrijving sluit op woensdag 14 oktober</a:t>
            </a:r>
            <a:endParaRPr lang="nl-NL" sz="1600" i="1" dirty="0">
              <a:latin typeface="Arial"/>
              <a:cs typeface="Arial"/>
            </a:endParaRPr>
          </a:p>
          <a:p>
            <a:pPr marL="285750" indent="-285750">
              <a:buFontTx/>
              <a:buChar char="-"/>
              <a:defRPr/>
            </a:pPr>
            <a:r>
              <a:rPr lang="nl-NL" sz="1600" dirty="0">
                <a:latin typeface="Arial"/>
                <a:cs typeface="Arial"/>
              </a:rPr>
              <a:t>Datum		: Zondag 1 november</a:t>
            </a:r>
          </a:p>
          <a:p>
            <a:pPr lvl="1">
              <a:defRPr/>
            </a:pPr>
            <a:r>
              <a:rPr lang="nl-NL" sz="1600" dirty="0">
                <a:latin typeface="Arial"/>
                <a:cs typeface="Arial"/>
              </a:rPr>
              <a:t>		: 12:00 - 14:00   </a:t>
            </a:r>
            <a:r>
              <a:rPr lang="nl-NL" sz="1400" dirty="0">
                <a:latin typeface="Arial"/>
                <a:cs typeface="Arial"/>
              </a:rPr>
              <a:t> (15 minuten vooraf aanwezig)</a:t>
            </a:r>
          </a:p>
          <a:p>
            <a:pPr marL="285750" indent="-285750">
              <a:buFontTx/>
              <a:buChar char="-"/>
              <a:defRPr/>
            </a:pPr>
            <a:r>
              <a:rPr lang="nl-NL" sz="1600" dirty="0">
                <a:latin typeface="Arial"/>
                <a:cs typeface="Arial"/>
              </a:rPr>
              <a:t>Locatie	: CUES &amp; DARTS, </a:t>
            </a:r>
            <a:r>
              <a:rPr lang="nl-NL" sz="1400" dirty="0">
                <a:latin typeface="Arial"/>
                <a:cs typeface="Arial"/>
              </a:rPr>
              <a:t>Professor Romeinstraat 17 Tilburg</a:t>
            </a:r>
            <a:endParaRPr lang="nl-NL" sz="1600" dirty="0">
              <a:latin typeface="Arial"/>
              <a:cs typeface="Arial"/>
            </a:endParaRPr>
          </a:p>
          <a:p>
            <a:pPr marL="285750" indent="-285750">
              <a:buFontTx/>
              <a:buChar char="-"/>
              <a:defRPr/>
            </a:pPr>
            <a:r>
              <a:rPr lang="nl-NL" sz="1600" dirty="0" err="1">
                <a:latin typeface="Arial"/>
                <a:cs typeface="Arial"/>
              </a:rPr>
              <a:t>Clinic</a:t>
            </a:r>
            <a:r>
              <a:rPr lang="nl-NL" sz="1600" dirty="0">
                <a:latin typeface="Arial"/>
                <a:cs typeface="Arial"/>
              </a:rPr>
              <a:t>		: Instructie door een ervaren wedstrijdspeler</a:t>
            </a:r>
          </a:p>
          <a:p>
            <a:pPr marL="285750" indent="-285750">
              <a:buFontTx/>
              <a:buChar char="-"/>
              <a:defRPr/>
            </a:pPr>
            <a:r>
              <a:rPr lang="nl-NL" sz="1600" dirty="0">
                <a:latin typeface="Arial"/>
                <a:cs typeface="Arial"/>
              </a:rPr>
              <a:t>Extra		: 2 Drankjes pp / Hapjes</a:t>
            </a:r>
          </a:p>
          <a:p>
            <a:pPr>
              <a:defRPr/>
            </a:pPr>
            <a:endParaRPr lang="nl-NL" sz="1200" dirty="0"/>
          </a:p>
          <a:p>
            <a:pPr>
              <a:defRPr/>
            </a:pPr>
            <a:endParaRPr lang="nl-NL" sz="1200" dirty="0"/>
          </a:p>
          <a:p>
            <a:pPr>
              <a:defRPr/>
            </a:pPr>
            <a:r>
              <a:rPr lang="nl-NL" sz="1200" dirty="0">
                <a:latin typeface="Arial"/>
                <a:cs typeface="Arial"/>
              </a:rPr>
              <a:t>AANMELDEN (BIJ VOORKEUR VIA EMAIL) BIJ: </a:t>
            </a:r>
            <a:r>
              <a:rPr lang="nl-NL" sz="1400" b="1" u="sng" dirty="0">
                <a:latin typeface="Arial"/>
                <a:cs typeface="Arial"/>
              </a:rPr>
              <a:t>pvbrabantmidden@enexis.nl</a:t>
            </a:r>
            <a:endParaRPr lang="nl-NL" sz="1400" b="1" u="sng" dirty="0"/>
          </a:p>
          <a:p>
            <a:pPr>
              <a:defRPr/>
            </a:pPr>
            <a:r>
              <a:rPr lang="nl-NL" sz="1200" dirty="0">
                <a:latin typeface="Arial"/>
                <a:cs typeface="Arial"/>
              </a:rPr>
              <a:t>Deelname voor Leden, Partners en thuiswonende kinderen (minimum leeftijd 16 jaar)</a:t>
            </a:r>
          </a:p>
          <a:p>
            <a:pPr>
              <a:defRPr/>
            </a:pPr>
            <a:r>
              <a:rPr lang="nl-NL" sz="1100" dirty="0">
                <a:latin typeface="Arial"/>
                <a:cs typeface="Arial"/>
              </a:rPr>
              <a:t>Eigen bijdrage : 4,00 pp            (eventuele introducés (indien mogelijk) betalen de kostprijs  a’ 15,00 euro)</a:t>
            </a:r>
          </a:p>
          <a:p>
            <a:pPr>
              <a:defRPr/>
            </a:pPr>
            <a:endParaRPr lang="en-US" altLang="nl-NL" sz="1100" dirty="0"/>
          </a:p>
          <a:p>
            <a:pPr>
              <a:defRPr/>
            </a:pPr>
            <a:r>
              <a:rPr lang="en-US" altLang="nl-NL" sz="1100" dirty="0">
                <a:latin typeface="Arial"/>
                <a:cs typeface="Arial"/>
              </a:rPr>
              <a:t>Eigen </a:t>
            </a:r>
            <a:r>
              <a:rPr lang="en-US" altLang="nl-NL" sz="1100" dirty="0" err="1">
                <a:latin typeface="Arial"/>
                <a:cs typeface="Arial"/>
              </a:rPr>
              <a:t>bijdrage</a:t>
            </a:r>
            <a:r>
              <a:rPr lang="en-US" altLang="nl-NL" sz="1100" dirty="0">
                <a:latin typeface="Arial"/>
                <a:cs typeface="Arial"/>
              </a:rPr>
              <a:t> </a:t>
            </a:r>
            <a:r>
              <a:rPr lang="en-US" altLang="nl-NL" sz="1100" dirty="0" err="1">
                <a:latin typeface="Arial"/>
                <a:cs typeface="Arial"/>
              </a:rPr>
              <a:t>betalen</a:t>
            </a:r>
            <a:r>
              <a:rPr lang="en-US" altLang="nl-NL" sz="1100" dirty="0">
                <a:latin typeface="Arial"/>
                <a:cs typeface="Arial"/>
              </a:rPr>
              <a:t> per bank is </a:t>
            </a:r>
            <a:r>
              <a:rPr lang="en-US" altLang="nl-NL" sz="1100" dirty="0" err="1">
                <a:latin typeface="Arial"/>
                <a:cs typeface="Arial"/>
              </a:rPr>
              <a:t>mogelijk</a:t>
            </a:r>
            <a:r>
              <a:rPr lang="en-US" altLang="nl-NL" sz="1100" dirty="0">
                <a:latin typeface="Arial"/>
                <a:cs typeface="Arial"/>
              </a:rPr>
              <a:t> op:</a:t>
            </a:r>
          </a:p>
          <a:p>
            <a:pPr>
              <a:defRPr/>
            </a:pPr>
            <a:r>
              <a:rPr lang="en-US" altLang="nl-NL" sz="1100" dirty="0" err="1">
                <a:latin typeface="Arial"/>
                <a:cs typeface="Arial"/>
              </a:rPr>
              <a:t>rekening</a:t>
            </a:r>
            <a:r>
              <a:rPr lang="en-US" altLang="nl-NL" sz="1100" dirty="0">
                <a:latin typeface="Arial"/>
                <a:cs typeface="Arial"/>
              </a:rPr>
              <a:t> nr NL 26 RABO 0126332096 </a:t>
            </a:r>
            <a:r>
              <a:rPr lang="en-US" altLang="nl-NL" sz="1100" dirty="0" err="1">
                <a:latin typeface="Arial"/>
                <a:cs typeface="Arial"/>
              </a:rPr>
              <a:t>tnv</a:t>
            </a:r>
            <a:r>
              <a:rPr lang="en-US" altLang="nl-NL" sz="1100" dirty="0">
                <a:latin typeface="Arial"/>
                <a:cs typeface="Arial"/>
              </a:rPr>
              <a:t> The Energy Entertainment Club          </a:t>
            </a:r>
          </a:p>
          <a:p>
            <a:pPr>
              <a:defRPr/>
            </a:pPr>
            <a:r>
              <a:rPr lang="en-US" altLang="nl-NL" sz="1100" dirty="0">
                <a:latin typeface="Arial"/>
                <a:cs typeface="Arial"/>
              </a:rPr>
              <a:t>(</a:t>
            </a:r>
            <a:r>
              <a:rPr lang="en-US" altLang="nl-NL" sz="1100" dirty="0" err="1">
                <a:latin typeface="Arial"/>
                <a:cs typeface="Arial"/>
              </a:rPr>
              <a:t>geef</a:t>
            </a:r>
            <a:r>
              <a:rPr lang="en-US" altLang="nl-NL" sz="1100" dirty="0">
                <a:latin typeface="Arial"/>
                <a:cs typeface="Arial"/>
              </a:rPr>
              <a:t> </a:t>
            </a:r>
            <a:r>
              <a:rPr lang="en-US" altLang="nl-NL" sz="1100" dirty="0" err="1">
                <a:latin typeface="Arial"/>
                <a:cs typeface="Arial"/>
              </a:rPr>
              <a:t>bij</a:t>
            </a:r>
            <a:r>
              <a:rPr lang="en-US" altLang="nl-NL" sz="1100" dirty="0">
                <a:latin typeface="Arial"/>
                <a:cs typeface="Arial"/>
              </a:rPr>
              <a:t> het </a:t>
            </a:r>
            <a:r>
              <a:rPr lang="en-US" altLang="nl-NL" sz="1100" dirty="0" err="1">
                <a:latin typeface="Arial"/>
                <a:cs typeface="Arial"/>
              </a:rPr>
              <a:t>aanmelden</a:t>
            </a:r>
            <a:r>
              <a:rPr lang="en-US" altLang="nl-NL" sz="1100" dirty="0">
                <a:latin typeface="Arial"/>
                <a:cs typeface="Arial"/>
              </a:rPr>
              <a:t> </a:t>
            </a:r>
            <a:r>
              <a:rPr lang="en-US" altLang="nl-NL" sz="1100" dirty="0" err="1">
                <a:latin typeface="Arial"/>
                <a:cs typeface="Arial"/>
              </a:rPr>
              <a:t>wel</a:t>
            </a:r>
            <a:r>
              <a:rPr lang="en-US" altLang="nl-NL" sz="1100" dirty="0">
                <a:latin typeface="Arial"/>
                <a:cs typeface="Arial"/>
              </a:rPr>
              <a:t> even </a:t>
            </a:r>
            <a:r>
              <a:rPr lang="en-US" altLang="nl-NL" sz="1100" dirty="0" err="1">
                <a:latin typeface="Arial"/>
                <a:cs typeface="Arial"/>
              </a:rPr>
              <a:t>aan</a:t>
            </a:r>
            <a:r>
              <a:rPr lang="en-US" altLang="nl-NL" sz="1100" dirty="0">
                <a:latin typeface="Arial"/>
                <a:cs typeface="Arial"/>
              </a:rPr>
              <a:t> </a:t>
            </a:r>
            <a:r>
              <a:rPr lang="en-US" altLang="nl-NL" sz="1100" dirty="0" err="1">
                <a:latin typeface="Arial"/>
                <a:cs typeface="Arial"/>
              </a:rPr>
              <a:t>dat</a:t>
            </a:r>
            <a:r>
              <a:rPr lang="en-US" altLang="nl-NL" sz="1100" dirty="0">
                <a:latin typeface="Arial"/>
                <a:cs typeface="Arial"/>
              </a:rPr>
              <a:t> je per bank </a:t>
            </a:r>
            <a:r>
              <a:rPr lang="en-US" altLang="nl-NL" sz="1100" dirty="0" err="1">
                <a:latin typeface="Arial"/>
                <a:cs typeface="Arial"/>
              </a:rPr>
              <a:t>betaald</a:t>
            </a:r>
            <a:r>
              <a:rPr lang="en-US" altLang="nl-NL" sz="1100" dirty="0">
                <a:latin typeface="Arial"/>
                <a:cs typeface="Arial"/>
              </a:rPr>
              <a:t>)</a:t>
            </a:r>
          </a:p>
          <a:p>
            <a:pPr>
              <a:defRPr/>
            </a:pPr>
            <a:endParaRPr lang="en-US" sz="1100" dirty="0">
              <a:latin typeface="Arial"/>
              <a:cs typeface="Arial"/>
            </a:endParaRPr>
          </a:p>
        </p:txBody>
      </p:sp>
      <p:pic>
        <p:nvPicPr>
          <p:cNvPr id="4103" name="Afbeelding 2">
            <a:extLst>
              <a:ext uri="{FF2B5EF4-FFF2-40B4-BE49-F238E27FC236}">
                <a16:creationId xmlns:a16="http://schemas.microsoft.com/office/drawing/2014/main" id="{4477FC67-C2A3-EF88-17DD-37AC784077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43443">
            <a:off x="446088" y="3330575"/>
            <a:ext cx="2989262" cy="298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Afbeelding 4">
            <a:extLst>
              <a:ext uri="{FF2B5EF4-FFF2-40B4-BE49-F238E27FC236}">
                <a16:creationId xmlns:a16="http://schemas.microsoft.com/office/drawing/2014/main" id="{2D93B09A-CA2B-4BE2-CDEF-EBC907D2F7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33401">
            <a:off x="5909694" y="6301398"/>
            <a:ext cx="2551113"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Afbeelding 6">
            <a:extLst>
              <a:ext uri="{FF2B5EF4-FFF2-40B4-BE49-F238E27FC236}">
                <a16:creationId xmlns:a16="http://schemas.microsoft.com/office/drawing/2014/main" id="{120C1146-BA76-1C31-E3B0-E3F6F13F44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38050" y="666750"/>
            <a:ext cx="3792538" cy="28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Afbeelding 8">
            <a:extLst>
              <a:ext uri="{FF2B5EF4-FFF2-40B4-BE49-F238E27FC236}">
                <a16:creationId xmlns:a16="http://schemas.microsoft.com/office/drawing/2014/main" id="{B7C72B0A-6A72-6FB8-60F1-CDA26ADC3E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88" y="7407275"/>
            <a:ext cx="5351462"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Afbeelding 11">
            <a:extLst>
              <a:ext uri="{FF2B5EF4-FFF2-40B4-BE49-F238E27FC236}">
                <a16:creationId xmlns:a16="http://schemas.microsoft.com/office/drawing/2014/main" id="{A23B00AF-B126-7058-1B0E-39E07770F4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175"/>
            <a:ext cx="5192713"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8" name="Tekstvak 17">
            <a:extLst>
              <a:ext uri="{FF2B5EF4-FFF2-40B4-BE49-F238E27FC236}">
                <a16:creationId xmlns:a16="http://schemas.microsoft.com/office/drawing/2014/main" id="{9B0AB556-91DF-A2ED-E21F-CF6607A664E6}"/>
              </a:ext>
            </a:extLst>
          </p:cNvPr>
          <p:cNvSpPr txBox="1">
            <a:spLocks noChangeArrowheads="1"/>
          </p:cNvSpPr>
          <p:nvPr/>
        </p:nvSpPr>
        <p:spPr bwMode="auto">
          <a:xfrm>
            <a:off x="13817600" y="8378825"/>
            <a:ext cx="2347913" cy="708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nl-NL" altLang="nl-NL" sz="800" dirty="0"/>
              <a:t>Wilt u voorafgaand aan deze activiteit schriftelijk aangeven indien u geen toestemming geeft voor het gebruik van foto’s en/of filmpjes, waarop u herkenbaar in beeld bent, voor gebruik op onze website</a:t>
            </a:r>
          </a:p>
        </p:txBody>
      </p:sp>
    </p:spTree>
  </p:cSld>
  <p:clrMapOvr>
    <a:masterClrMapping/>
  </p:clrMapOvr>
</p:sld>
</file>

<file path=ppt/theme/theme1.xml><?xml version="1.0" encoding="utf-8"?>
<a:theme xmlns:a="http://schemas.openxmlformats.org/drawingml/2006/main" name="Standaardontwerp">
  <a:themeElements>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ardontwerp">
      <a:majorFont>
        <a:latin typeface="Arial"/>
        <a:ea typeface=""/>
        <a:cs typeface="Arial"/>
      </a:majorFont>
      <a:minorFont>
        <a:latin typeface="Arial"/>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1c5d93-7406-4a48-be64-de710b50e108" xsi:nil="true"/>
    <lcf76f155ced4ddcb4097134ff3c332f xmlns="58c1c451-f9b7-4ee8-ac93-ceccce8cbe4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42010E52696904EA28E63C16B6EF857" ma:contentTypeVersion="19" ma:contentTypeDescription="Create a new document." ma:contentTypeScope="" ma:versionID="253e9c375d48f5cfb0f7a082715e3579">
  <xsd:schema xmlns:xsd="http://www.w3.org/2001/XMLSchema" xmlns:xs="http://www.w3.org/2001/XMLSchema" xmlns:p="http://schemas.microsoft.com/office/2006/metadata/properties" xmlns:ns2="58c1c451-f9b7-4ee8-ac93-ceccce8cbe43" xmlns:ns3="691c5d93-7406-4a48-be64-de710b50e108" xmlns:ns4="691c5d93-7406-4a48-be64-de710b50e108" targetNamespace="http://schemas.microsoft.com/office/2006/metadata/properties" ma:root="true" ma:fieldsID="4c57c0a7cef5fb0eee5ed95f5f6ffa93" ns2:_="" ns4:_="">
    <xsd:import namespace="58c1c451-f9b7-4ee8-ac93-ceccce8cbe43"/>
    <xsd:import namespace="691c5d93-7406-4a48-be64-de710b50e108"/>
    <xsd:import namespace="691c5d93-7406-4a48-be64-de710b50e108"/>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TaxCatchAll" minOccurs="0"/>
                <xsd:element ref="ns2:MediaServiceGenerationTime" minOccurs="0"/>
                <xsd:element ref="ns2:MediaServiceEventHashCode" minOccurs="0"/>
                <xsd:element ref="ns2:lcf76f155ced4ddcb4097134ff3c332f" minOccurs="0"/>
                <xsd:element ref="ns2:MediaServiceOCR" minOccurs="0"/>
                <xsd:element ref="ns2:MediaServiceObjectDetectorVersions" minOccurs="0"/>
                <xsd:element ref="ns2:MediaServiceSearchProperties" minOccurs="0"/>
                <xsd:element ref="ns2:MediaServiceLocation"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c1c451-f9b7-4ee8-ac93-ceccce8cbe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bfbc5c3-60d0-4420-b99b-f454b4e667c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1c5d93-7406-4a48-be64-de710b50e10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69e020d-19ed-4799-ad84-3d0fa5126bf9}" ma:internalName="TaxCatchAll" ma:showField="CatchAllData" ma:web="691c5d93-7406-4a48-be64-de710b50e1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91c5d93-7406-4a48-be64-de710b50e108"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3F6CC28B-9A73-48DF-BC2A-168058E6AE58}">
  <ds:schemaRefs>
    <ds:schemaRef ds:uri="http://purl.org/dc/terms/"/>
    <ds:schemaRef ds:uri="58c1c451-f9b7-4ee8-ac93-ceccce8cbe43"/>
    <ds:schemaRef ds:uri="691c5d93-7406-4a48-be64-de710b50e108"/>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C7BBCBE1-CF18-4E91-8533-C07D79D0C4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c1c451-f9b7-4ee8-ac93-ceccce8cbe43"/>
    <ds:schemaRef ds:uri="691c5d93-7406-4a48-be64-de710b50e1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FEE722-CD22-40E1-B30D-0858CB56E53C}">
  <ds:schemaRefs>
    <ds:schemaRef ds:uri="http://schemas.microsoft.com/sharepoint/v3/contenttype/forms"/>
  </ds:schemaRefs>
</ds:datastoreItem>
</file>

<file path=customXml/itemProps4.xml><?xml version="1.0" encoding="utf-8"?>
<ds:datastoreItem xmlns:ds="http://schemas.openxmlformats.org/officeDocument/2006/customXml" ds:itemID="{13A89472-E76C-4679-8A70-C4AF377D6E56}">
  <ds:schemaRefs>
    <ds:schemaRef ds:uri="http://schemas.microsoft.com/office/2006/metadata/longProperties"/>
  </ds:schemaRefs>
</ds:datastoreItem>
</file>

<file path=docMetadata/LabelInfo.xml><?xml version="1.0" encoding="utf-8"?>
<clbl:labelList xmlns:clbl="http://schemas.microsoft.com/office/2020/mipLabelMetadata">
  <clbl:label id="{ad89fa4f-e4a0-4ddb-9d18-f7eeec649ffc}" enabled="0" method="" siteId="{ad89fa4f-e4a0-4ddb-9d18-f7eeec649ffc}" removed="1"/>
</clbl:labelList>
</file>

<file path=docProps/app.xml><?xml version="1.0" encoding="utf-8"?>
<Properties xmlns="http://schemas.openxmlformats.org/officeDocument/2006/extended-properties" xmlns:vt="http://schemas.openxmlformats.org/officeDocument/2006/docPropsVTypes">
  <TotalTime>24</TotalTime>
  <Words>309</Words>
  <Application>Microsoft Office PowerPoint</Application>
  <PresentationFormat>Aangepast</PresentationFormat>
  <Paragraphs>25</Paragraphs>
  <Slides>1</Slides>
  <Notes>1</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vt:i4>
      </vt:variant>
    </vt:vector>
  </HeadingPairs>
  <TitlesOfParts>
    <vt:vector size="4" baseType="lpstr">
      <vt:lpstr>Arial</vt:lpstr>
      <vt:lpstr>Arial Rounded MT Bold</vt:lpstr>
      <vt:lpstr>Standaardontwerp</vt:lpstr>
      <vt:lpstr>PowerPoint-presentatie</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jmommers</dc:creator>
  <cp:lastModifiedBy>Mommers, Julian</cp:lastModifiedBy>
  <cp:revision>5</cp:revision>
  <dcterms:created xsi:type="dcterms:W3CDTF">2010-09-18T14:21:07Z</dcterms:created>
  <dcterms:modified xsi:type="dcterms:W3CDTF">2026-08-04T10:44:56Z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ENEXIS\gwortel</vt:lpwstr>
  </property>
  <property fmtid="{D5CDD505-2E9C-101B-9397-08002B2CF9AE}" pid="3" name="Order">
    <vt:lpwstr>100.000000000000</vt:lpwstr>
  </property>
  <property fmtid="{D5CDD505-2E9C-101B-9397-08002B2CF9AE}" pid="4" name="display_urn:schemas-microsoft-com:office:office#Author">
    <vt:lpwstr>ENEXIS\gwortel</vt:lpwstr>
  </property>
  <property fmtid="{D5CDD505-2E9C-101B-9397-08002B2CF9AE}" pid="5" name="ContentTypeId">
    <vt:lpwstr>0x010100142010E52696904EA28E63C16B6EF857</vt:lpwstr>
  </property>
  <property fmtid="{D5CDD505-2E9C-101B-9397-08002B2CF9AE}" pid="6" name="MediaServiceImageTags">
    <vt:lpwstr/>
  </property>
</Properties>
</file>