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9D0B88-1597-C034-B98C-CC91EF74BC8C}" v="49" dt="2026-10-13T19:17:51.651"/>
    <p1510:client id="{F82441C6-5F79-4E87-9692-CC4F052DA556}" v="1" dt="2026-10-14T05:34:08.3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152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4047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851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9571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14-10-2026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74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14-10-2026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667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14-10-2026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572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5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0181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6373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14-10-2026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605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9EAE-3961-4DD9-AF28-E944712F5586}" type="datetimeFigureOut">
              <a:rPr lang="nl-NL" smtClean="0"/>
              <a:t>14-10-2026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149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nl/url?sa=i&amp;rct=j&amp;q=&amp;esrc=s&amp;source=images&amp;cd=&amp;cad=rja&amp;uact=8&amp;ved=0ahUKEwj1_KLI24rRAhVIdVAKHVJsCCMQjRwIBw&amp;url=http://www.kusadasipost.com/haber-44-KDL-Darts-presentation-night-to-be-held.html&amp;bvm=bv.142059868,d.d2s&amp;psig=AFQjCNH6-z7BsuX5LRQIAI8Cqv9E96n4Qw&amp;ust=1482596201470330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fbeeldingsresultaat voor dart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5586"/>
            <a:ext cx="3429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262652" y="1608611"/>
            <a:ext cx="6701991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b="1" err="1">
                <a:latin typeface="Times New Roman"/>
                <a:cs typeface="Times New Roman"/>
              </a:rPr>
              <a:t>Speeldatum</a:t>
            </a:r>
            <a:r>
              <a:rPr lang="en-US" altLang="nl-NL" b="1" dirty="0">
                <a:latin typeface="Times New Roman"/>
                <a:cs typeface="Times New Roman"/>
              </a:rPr>
              <a:t>	: </a:t>
            </a:r>
            <a:r>
              <a:rPr lang="en-US" altLang="nl-NL" sz="2800" b="1" err="1">
                <a:latin typeface="Times New Roman"/>
                <a:cs typeface="Times New Roman"/>
              </a:rPr>
              <a:t>Maandag</a:t>
            </a:r>
            <a:r>
              <a:rPr lang="en-US" altLang="nl-NL" sz="2800" b="1">
                <a:latin typeface="Times New Roman"/>
                <a:cs typeface="Times New Roman"/>
              </a:rPr>
              <a:t> 16 </a:t>
            </a:r>
            <a:r>
              <a:rPr lang="en-US" altLang="nl-NL" sz="2800" b="1" err="1">
                <a:latin typeface="Times New Roman"/>
                <a:cs typeface="Times New Roman"/>
              </a:rPr>
              <a:t>november</a:t>
            </a:r>
            <a:r>
              <a:rPr lang="en-US" altLang="nl-NL" sz="2800" b="1">
                <a:latin typeface="Times New Roman"/>
                <a:cs typeface="Times New Roman"/>
              </a:rPr>
              <a:t> </a:t>
            </a:r>
            <a:r>
              <a:rPr lang="en-US" altLang="nl-NL" sz="2800" b="1" dirty="0">
                <a:latin typeface="Times New Roman"/>
                <a:cs typeface="Times New Roman"/>
              </a:rPr>
              <a:t>2026</a:t>
            </a:r>
          </a:p>
          <a:p>
            <a:pPr algn="l" eaLnBrk="1" hangingPunct="1"/>
            <a:r>
              <a:rPr lang="en-US" altLang="nl-NL" b="1" dirty="0" err="1">
                <a:latin typeface="Times New Roman"/>
                <a:cs typeface="Times New Roman"/>
              </a:rPr>
              <a:t>Tijd</a:t>
            </a:r>
            <a:r>
              <a:rPr lang="en-US" altLang="nl-NL" b="1" dirty="0">
                <a:latin typeface="Times New Roman"/>
                <a:cs typeface="Times New Roman"/>
              </a:rPr>
              <a:t>		: 19.00 </a:t>
            </a:r>
            <a:r>
              <a:rPr lang="en-US" altLang="nl-NL" b="1" dirty="0" err="1">
                <a:latin typeface="Times New Roman"/>
                <a:cs typeface="Times New Roman"/>
              </a:rPr>
              <a:t>uur</a:t>
            </a:r>
            <a:r>
              <a:rPr lang="en-US" altLang="nl-NL" b="1" dirty="0">
                <a:latin typeface="Times New Roman"/>
                <a:cs typeface="Times New Roman"/>
              </a:rPr>
              <a:t> tot 22.00 </a:t>
            </a:r>
            <a:r>
              <a:rPr lang="en-US" altLang="nl-NL" b="1" dirty="0" err="1">
                <a:latin typeface="Times New Roman"/>
                <a:cs typeface="Times New Roman"/>
              </a:rPr>
              <a:t>uur</a:t>
            </a:r>
          </a:p>
          <a:p>
            <a:pPr algn="l" eaLnBrk="1" hangingPunct="1"/>
            <a:r>
              <a:rPr lang="en-US" altLang="nl-NL" b="1" dirty="0" err="1">
                <a:latin typeface="Times New Roman"/>
                <a:cs typeface="Times New Roman"/>
              </a:rPr>
              <a:t>Locatie</a:t>
            </a:r>
            <a:r>
              <a:rPr lang="en-US" altLang="nl-NL" b="1" dirty="0">
                <a:latin typeface="Times New Roman"/>
                <a:cs typeface="Times New Roman"/>
              </a:rPr>
              <a:t>	: </a:t>
            </a:r>
            <a:r>
              <a:rPr lang="en-US" altLang="nl-NL" b="1" dirty="0" err="1">
                <a:latin typeface="Times New Roman"/>
                <a:cs typeface="Times New Roman"/>
              </a:rPr>
              <a:t>Magazijngebouw</a:t>
            </a:r>
            <a:r>
              <a:rPr lang="en-US" altLang="nl-NL" b="1" dirty="0">
                <a:latin typeface="Times New Roman"/>
                <a:cs typeface="Times New Roman"/>
              </a:rPr>
              <a:t>              		   		   </a:t>
            </a:r>
            <a:r>
              <a:rPr lang="en-US" altLang="nl-NL" b="1" dirty="0" err="1">
                <a:latin typeface="Times New Roman"/>
                <a:cs typeface="Times New Roman"/>
              </a:rPr>
              <a:t>Atlasstraat</a:t>
            </a:r>
            <a:r>
              <a:rPr lang="en-US" altLang="nl-NL" b="1" dirty="0">
                <a:latin typeface="Times New Roman"/>
                <a:cs typeface="Times New Roman"/>
              </a:rPr>
              <a:t> Tilburg</a:t>
            </a:r>
          </a:p>
        </p:txBody>
      </p:sp>
      <p:sp>
        <p:nvSpPr>
          <p:cNvPr id="7" name="Tekstvak 1"/>
          <p:cNvSpPr txBox="1">
            <a:spLocks noChangeArrowheads="1"/>
          </p:cNvSpPr>
          <p:nvPr/>
        </p:nvSpPr>
        <p:spPr bwMode="auto">
          <a:xfrm>
            <a:off x="3354567" y="0"/>
            <a:ext cx="5699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nl-NL" altLang="nl-NL" dirty="0"/>
              <a:t>De Personeelsvereniging organiseert voor U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4433283" y="3970995"/>
            <a:ext cx="6858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2800" b="1" i="1" dirty="0"/>
              <a:t> </a:t>
            </a:r>
            <a:r>
              <a:rPr lang="en-US" altLang="nl-NL" b="1" i="1" dirty="0" err="1"/>
              <a:t>Indeling</a:t>
            </a:r>
            <a:r>
              <a:rPr lang="en-US" altLang="nl-NL" b="1" i="1" dirty="0"/>
              <a:t> in </a:t>
            </a:r>
            <a:r>
              <a:rPr lang="en-US" altLang="nl-NL" b="1" i="1" dirty="0" err="1"/>
              <a:t>poules</a:t>
            </a:r>
            <a:r>
              <a:rPr lang="en-US" altLang="nl-NL" b="1" i="1" dirty="0"/>
              <a:t> op basis van het </a:t>
            </a:r>
            <a:r>
              <a:rPr lang="en-US" altLang="nl-NL" b="1" i="1" dirty="0" err="1"/>
              <a:t>spelniveau</a:t>
            </a:r>
            <a:r>
              <a:rPr lang="en-US" altLang="nl-NL" b="1" i="1" dirty="0"/>
              <a:t>. </a:t>
            </a:r>
            <a:r>
              <a:rPr lang="en-US" altLang="nl-NL" b="1" i="1" dirty="0" err="1"/>
              <a:t>Iedereen</a:t>
            </a:r>
            <a:r>
              <a:rPr lang="en-US" altLang="nl-NL" b="1" i="1" dirty="0"/>
              <a:t> </a:t>
            </a:r>
            <a:r>
              <a:rPr lang="en-US" altLang="nl-NL" b="1" i="1" dirty="0" err="1"/>
              <a:t>heeft</a:t>
            </a:r>
            <a:r>
              <a:rPr lang="en-US" altLang="nl-NL" b="1" i="1" dirty="0"/>
              <a:t> </a:t>
            </a:r>
            <a:r>
              <a:rPr lang="en-US" altLang="nl-NL" b="1" i="1" dirty="0" err="1"/>
              <a:t>kans</a:t>
            </a:r>
            <a:r>
              <a:rPr lang="en-US" altLang="nl-NL" b="1" i="1" dirty="0"/>
              <a:t> om te </a:t>
            </a:r>
            <a:r>
              <a:rPr lang="en-US" altLang="nl-NL" b="1" i="1" dirty="0" err="1"/>
              <a:t>winnen</a:t>
            </a:r>
            <a:endParaRPr lang="en-US" altLang="nl-NL" b="1" i="1" dirty="0"/>
          </a:p>
          <a:p>
            <a:pPr algn="ctr" eaLnBrk="1" hangingPunct="1"/>
            <a:endParaRPr lang="en-US" altLang="nl-NL" sz="600" b="1" i="1" dirty="0"/>
          </a:p>
          <a:p>
            <a:pPr algn="ctr" eaLnBrk="1" hangingPunct="1"/>
            <a:r>
              <a:rPr lang="en-US" altLang="nl-NL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Speciaal</a:t>
            </a:r>
            <a:r>
              <a:rPr lang="en-US" altLang="nl-NL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nl-NL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voor</a:t>
            </a:r>
            <a:r>
              <a:rPr lang="en-US" altLang="nl-NL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beginners:</a:t>
            </a:r>
          </a:p>
          <a:p>
            <a:pPr algn="ctr" eaLnBrk="1" hangingPunct="1"/>
            <a:endParaRPr lang="en-US" altLang="nl-NL" sz="700" b="1" i="1" dirty="0"/>
          </a:p>
          <a:p>
            <a:pPr eaLnBrk="1" hangingPunct="1"/>
            <a:r>
              <a:rPr lang="en-US" altLang="nl-NL" b="1" i="1" dirty="0"/>
              <a:t>-  </a:t>
            </a:r>
            <a:r>
              <a:rPr lang="en-US" altLang="nl-NL" b="1" i="1" dirty="0" err="1"/>
              <a:t>aangepaste</a:t>
            </a:r>
            <a:r>
              <a:rPr lang="en-US" altLang="nl-NL" b="1" i="1" dirty="0"/>
              <a:t> regels </a:t>
            </a:r>
            <a:r>
              <a:rPr lang="en-US" altLang="nl-NL" b="1" i="1" dirty="0" err="1"/>
              <a:t>voor</a:t>
            </a:r>
            <a:r>
              <a:rPr lang="en-US" altLang="nl-NL" b="1" i="1" dirty="0"/>
              <a:t> beginners</a:t>
            </a:r>
          </a:p>
          <a:p>
            <a:pPr eaLnBrk="1" hangingPunct="1"/>
            <a:r>
              <a:rPr lang="nl-NL" altLang="nl-NL" b="1" i="1" dirty="0"/>
              <a:t>-  incl. </a:t>
            </a:r>
            <a:r>
              <a:rPr lang="nl-NL" altLang="nl-NL" b="1" i="1" dirty="0" err="1"/>
              <a:t>evt</a:t>
            </a:r>
            <a:r>
              <a:rPr lang="nl-NL" altLang="nl-NL" b="1" i="1" dirty="0"/>
              <a:t> Dartsinstructie voor beginners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204129" y="461963"/>
            <a:ext cx="458790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8800" b="1" i="1" dirty="0"/>
              <a:t>DARTS</a:t>
            </a:r>
            <a:endParaRPr lang="nl-NL" altLang="nl-NL" sz="8800" b="1" i="1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003524" y="6503286"/>
            <a:ext cx="89611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sz="1600" dirty="0" err="1"/>
              <a:t>Aanmelden</a:t>
            </a:r>
            <a:r>
              <a:rPr lang="en-US" altLang="nl-NL" sz="1600" dirty="0"/>
              <a:t> tot en met </a:t>
            </a:r>
            <a:r>
              <a:rPr lang="en-US" altLang="nl-NL" sz="1600" dirty="0" err="1"/>
              <a:t>uiterlijk</a:t>
            </a:r>
            <a:r>
              <a:rPr lang="en-US" altLang="nl-NL" sz="1600" dirty="0"/>
              <a:t> </a:t>
            </a:r>
            <a:r>
              <a:rPr lang="en-US" altLang="nl-NL" sz="1600" dirty="0" err="1"/>
              <a:t>vrijdag</a:t>
            </a:r>
            <a:r>
              <a:rPr lang="en-US" altLang="nl-NL" sz="1600" dirty="0"/>
              <a:t> </a:t>
            </a:r>
            <a:r>
              <a:rPr lang="en-US" altLang="nl-NL" sz="1600" dirty="0" err="1"/>
              <a:t>vooraf</a:t>
            </a:r>
            <a:r>
              <a:rPr lang="en-US" altLang="nl-NL" sz="1600" dirty="0"/>
              <a:t> 12.00 </a:t>
            </a:r>
            <a:r>
              <a:rPr lang="en-US" altLang="nl-NL" sz="1600" dirty="0" err="1"/>
              <a:t>bij</a:t>
            </a:r>
            <a:r>
              <a:rPr lang="en-US" altLang="nl-NL" sz="1600" dirty="0"/>
              <a:t> Ger Wortel:  per email of  06 – 506 30 527 </a:t>
            </a:r>
          </a:p>
        </p:txBody>
      </p:sp>
      <p:sp>
        <p:nvSpPr>
          <p:cNvPr id="11" name="WordArt 8"/>
          <p:cNvSpPr>
            <a:spLocks noChangeArrowheads="1" noChangeShapeType="1" noTextEdit="1"/>
          </p:cNvSpPr>
          <p:nvPr/>
        </p:nvSpPr>
        <p:spPr bwMode="auto">
          <a:xfrm>
            <a:off x="308240" y="636056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TAC-TIC’S</a:t>
            </a:r>
          </a:p>
        </p:txBody>
      </p:sp>
      <p:sp>
        <p:nvSpPr>
          <p:cNvPr id="12" name="WordArt 8"/>
          <p:cNvSpPr>
            <a:spLocks noChangeArrowheads="1" noChangeShapeType="1" noTextEdit="1"/>
          </p:cNvSpPr>
          <p:nvPr/>
        </p:nvSpPr>
        <p:spPr bwMode="auto">
          <a:xfrm>
            <a:off x="310228" y="2241884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501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2130949" y="1924852"/>
            <a:ext cx="70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en/of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8BB543F-E37E-71EA-DD09-BC391938B88B}"/>
              </a:ext>
            </a:extLst>
          </p:cNvPr>
          <p:cNvSpPr txBox="1"/>
          <p:nvPr/>
        </p:nvSpPr>
        <p:spPr>
          <a:xfrm>
            <a:off x="5605225" y="3288524"/>
            <a:ext cx="5409539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dirty="0"/>
              <a:t>Reserveer ook alvast in je agenda: </a:t>
            </a:r>
          </a:p>
          <a:p>
            <a:pPr algn="ctr"/>
            <a:r>
              <a:rPr lang="nl-NL" sz="2400" b="1">
                <a:ea typeface="Calibri" panose="020F0502020204030204"/>
                <a:cs typeface="Calibri"/>
              </a:rPr>
              <a:t>14 december Kerstdarts</a:t>
            </a:r>
          </a:p>
        </p:txBody>
      </p:sp>
    </p:spTree>
    <p:extLst>
      <p:ext uri="{BB962C8B-B14F-4D97-AF65-F5344CB8AC3E}">
        <p14:creationId xmlns:p14="http://schemas.microsoft.com/office/powerpoint/2010/main" val="398370382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7206EBF-1564-4BB1-87BC-D01F1FBF79D0}">
  <ds:schemaRefs>
    <ds:schemaRef ds:uri="http://purl.org/dc/elements/1.1/"/>
    <ds:schemaRef ds:uri="http://schemas.microsoft.com/office/infopath/2007/PartnerControls"/>
    <ds:schemaRef ds:uri="58c1c451-f9b7-4ee8-ac93-ceccce8cbe43"/>
    <ds:schemaRef ds:uri="http://schemas.microsoft.com/office/2006/documentManagement/types"/>
    <ds:schemaRef ds:uri="http://schemas.openxmlformats.org/package/2006/metadata/core-properties"/>
    <ds:schemaRef ds:uri="691c5d93-7406-4a48-be64-de710b50e108"/>
    <ds:schemaRef ds:uri="http://schemas.microsoft.com/office/2006/metadata/properties"/>
    <ds:schemaRef ds:uri="http://purl.org/dc/dcmitype/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C13D0FD-73F2-420C-AB9E-DF41F192D5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2394E9-F90A-46E5-9F33-FF11F6242EC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c77dc5d5-1840-4715-a0b4-893a2b371d80}" enabled="1" method="Standard" siteId="{ad89fa4f-e4a0-4ddb-9d18-f7eeec649ff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101</Words>
  <Application>Microsoft Office PowerPoint</Application>
  <PresentationFormat>Breedbeeld</PresentationFormat>
  <Paragraphs>17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Times New Roman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165</cp:revision>
  <dcterms:created xsi:type="dcterms:W3CDTF">2016-12-23T16:15:24Z</dcterms:created>
  <dcterms:modified xsi:type="dcterms:W3CDTF">2026-10-14T05:34:08Z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