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6" r:id="rId6"/>
  </p:sldIdLst>
  <p:sldSz cx="16256000" cy="9144000"/>
  <p:notesSz cx="6724650" cy="97742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64" y="58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72ED64D-A702-7202-D66D-440F1F0B637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22B91F0-B4E8-F769-1BA3-194C2AE3DCE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08413" y="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208CD1-507D-A638-6ADF-BC3168EC88D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33425"/>
            <a:ext cx="65151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8E07E2F-979B-581A-B87F-0B458DC434A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41850"/>
            <a:ext cx="5378450" cy="4398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E19FE2E-C431-3342-5DBC-1C9FA490C8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DDEB226-AA81-A0F0-A6CF-3DFCE94789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413" y="9283700"/>
            <a:ext cx="2914650" cy="488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68FAC6-A51B-441E-8CAB-F9543767182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16027865-C0A2-CBE0-CEB2-13EA90718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7FD25F-8F24-4EB2-8870-3986068624F9}" type="slidenum">
              <a:rPr lang="nl-NL" altLang="nl-NL" smtClean="0"/>
              <a:pPr>
                <a:spcBef>
                  <a:spcPct val="0"/>
                </a:spcBef>
              </a:pPr>
              <a:t>1</a:t>
            </a:fld>
            <a:endParaRPr lang="nl-NL" altLang="nl-NL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A51835A-D7BF-6D5A-95E9-48357C8D43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E4AE91E5-F243-1B39-DB2D-6F9E0A3826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656714-711F-9790-59E1-FB2E3EC085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E23554-A1E1-9A49-7744-F1B399DC2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CB37DCF-E056-6DB9-DF65-E49080101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F8707-187D-4FC6-AD9B-97E0BACDF2C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078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10220B-380E-6FD2-BEEE-D312081B5E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F691B-A249-E661-CC10-5AC965F2BA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54F52F-A210-7638-EBA7-D83B6898D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AD2F-5A59-4B0A-A287-1AD90F3E837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3370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94B562E-050B-B8EF-76DE-6518906BC4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0A47E7-C46A-0885-D0E3-8D7163AB9B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3A17AA5-0A45-8BE1-FDFB-6EFEF1E315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A3A94-7438-4B7F-83F7-D5BD8F3C839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1074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105CA9-52C0-E0C1-FF89-DE538B260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48A193-53B2-0725-EC04-828D09620E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9678C-AB79-A941-3E19-88CDC1AA0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10196-7116-43FA-9C3A-ABAD642F2AA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0541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EED8C1-9F28-13BA-121E-9C2D505B72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3E84737-CEB0-D436-104D-6F44457087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73110E5-AC95-DA2C-DFE2-6EBE49A980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671AB1-DDF7-4E53-BB0C-2E8CCFDD82A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03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0E77A71-E004-836C-7DD2-E229558F5A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042EF6-664B-73FA-8062-8B08CD8AE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750745-8309-01C0-57D7-8EDEF7F6C7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B51E29-1C0A-4C2E-878D-900B5FE350D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02371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D64A429-E03E-BEA5-7341-E4DFAE374B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BC2A734-FE86-8464-AE05-33C60729CE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66E742-4F3A-4C2D-641C-4ED7018CAC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109740-6231-482D-918D-BB7717F943A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27516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A0F1D6-5FF4-69B6-9FED-3E9B771F64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AF8C61-A675-87F5-CB70-DC5F0714ED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B602A-2FF8-C5C3-2793-B5A0AF5BDC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D7B7A-486A-47C7-BF98-4895130EB02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31906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F6E958-C367-EED3-DC0A-AC2B8E9ADE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4D833-A87B-F64A-3537-5196F7A326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A6E446-62BF-E8B3-2F36-BA3D13F33E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CA597-26A7-4BE3-BB95-EC197E0643B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634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D33239-1B4D-8C3F-808D-45E019A44C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E9506-59FC-D0C2-D90D-DC36EF85E9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625A32-6333-7873-B677-CD21521916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142080-E45D-4A7D-86BD-216BAA6196B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631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C9DB29-2970-0264-E80B-73BFF0FBE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E4E1E8-6A51-3BA8-3D9D-264DCB5456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8FA63C-FA59-E842-C1AE-5B36B3644E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04234-D125-4EE0-8B22-1CD3A88A7AE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36004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57DA45-F42E-BB8B-6172-A37A96D651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66F870-9603-C82A-0842-80D6721BE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DCF06B8-641F-3552-EF26-BF383ACED6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8FF1A4-4CFE-2A3A-3A0F-BBA7D73998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AC9D0E0-5AC7-70F7-4F73-2DCA6BE00F8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D09C7FFD-B6A6-4880-9E40-7E39664ECC6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w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3277DB-E209-3AF8-2EA4-AF2A829A43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99169" y="565150"/>
            <a:ext cx="7229475" cy="2338388"/>
          </a:xfrm>
        </p:spPr>
        <p:txBody>
          <a:bodyPr/>
          <a:lstStyle/>
          <a:p>
            <a:pPr eaLnBrk="1" hangingPunct="1"/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r>
              <a:rPr lang="en-US" altLang="nl-NL" sz="5400" b="1" dirty="0"/>
              <a:t>                </a:t>
            </a:r>
            <a:r>
              <a:rPr lang="en-US" altLang="nl-NL" sz="5400" b="1" dirty="0" err="1"/>
              <a:t>Uitnodiging</a:t>
            </a:r>
            <a:br>
              <a:rPr lang="en-US" altLang="nl-NL" sz="5400" b="1" dirty="0"/>
            </a:br>
            <a:r>
              <a:rPr lang="en-US" altLang="nl-NL" sz="5400" b="1" dirty="0"/>
              <a:t>                </a:t>
            </a:r>
            <a:r>
              <a:rPr lang="en-US" altLang="nl-NL" sz="5400" b="1" u="sng" dirty="0"/>
              <a:t>Sinterklaas</a:t>
            </a:r>
            <a:br>
              <a:rPr lang="en-US" altLang="nl-NL" sz="5400" b="1" u="sng" dirty="0"/>
            </a:br>
            <a:br>
              <a:rPr lang="nl-NL" altLang="nl-NL" sz="2000" b="1" dirty="0"/>
            </a:br>
            <a:br>
              <a:rPr lang="en-US" altLang="nl-NL" sz="18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b="1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br>
              <a:rPr lang="en-US" altLang="nl-NL" sz="2000" dirty="0"/>
            </a:br>
            <a:endParaRPr lang="nl-NL" altLang="nl-NL" sz="2000" dirty="0"/>
          </a:p>
        </p:txBody>
      </p:sp>
      <p:pic>
        <p:nvPicPr>
          <p:cNvPr id="3075" name="Picture 4" descr="MCj02329630000[1]">
            <a:extLst>
              <a:ext uri="{FF2B5EF4-FFF2-40B4-BE49-F238E27FC236}">
                <a16:creationId xmlns:a16="http://schemas.microsoft.com/office/drawing/2014/main" id="{AF2AA96E-A948-52CF-5A76-EBD81B28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5832475"/>
            <a:ext cx="6858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AutoShape 8" descr="2Q==">
            <a:extLst>
              <a:ext uri="{FF2B5EF4-FFF2-40B4-BE49-F238E27FC236}">
                <a16:creationId xmlns:a16="http://schemas.microsoft.com/office/drawing/2014/main" id="{27FA32EF-403D-D981-1715-2309AE4C34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7" name="AutoShape 10" descr="2Q==">
            <a:extLst>
              <a:ext uri="{FF2B5EF4-FFF2-40B4-BE49-F238E27FC236}">
                <a16:creationId xmlns:a16="http://schemas.microsoft.com/office/drawing/2014/main" id="{C93C0565-17C2-A348-EBB4-EFBFE29A1C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427038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8" name="AutoShape 14" descr="9k=">
            <a:extLst>
              <a:ext uri="{FF2B5EF4-FFF2-40B4-BE49-F238E27FC236}">
                <a16:creationId xmlns:a16="http://schemas.microsoft.com/office/drawing/2014/main" id="{55831B2A-4BED-94AB-588B-BF50E22A3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79" name="AutoShape 16" descr="9k=">
            <a:extLst>
              <a:ext uri="{FF2B5EF4-FFF2-40B4-BE49-F238E27FC236}">
                <a16:creationId xmlns:a16="http://schemas.microsoft.com/office/drawing/2014/main" id="{E8815F39-0C36-9B88-495C-41ECC10BE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0" name="AutoShape 18" descr="9k=">
            <a:extLst>
              <a:ext uri="{FF2B5EF4-FFF2-40B4-BE49-F238E27FC236}">
                <a16:creationId xmlns:a16="http://schemas.microsoft.com/office/drawing/2014/main" id="{B8743D1B-619F-9A11-3A20-1D8FACC1A0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1" name="AutoShape 20" descr="9k=">
            <a:extLst>
              <a:ext uri="{FF2B5EF4-FFF2-40B4-BE49-F238E27FC236}">
                <a16:creationId xmlns:a16="http://schemas.microsoft.com/office/drawing/2014/main" id="{1C7F17BF-A233-059F-2341-02BB91C006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2" name="AutoShape 22" descr="9k=">
            <a:extLst>
              <a:ext uri="{FF2B5EF4-FFF2-40B4-BE49-F238E27FC236}">
                <a16:creationId xmlns:a16="http://schemas.microsoft.com/office/drawing/2014/main" id="{240B4BCF-5AF9-5347-EC18-0658E845ED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54575" y="46038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3" name="AutoShape 24" descr="9k=">
            <a:extLst>
              <a:ext uri="{FF2B5EF4-FFF2-40B4-BE49-F238E27FC236}">
                <a16:creationId xmlns:a16="http://schemas.microsoft.com/office/drawing/2014/main" id="{91019834-33A3-FBD9-0538-4F27862E56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51738" y="414020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sp>
        <p:nvSpPr>
          <p:cNvPr id="3084" name="AutoShape 29" descr="9k=">
            <a:extLst>
              <a:ext uri="{FF2B5EF4-FFF2-40B4-BE49-F238E27FC236}">
                <a16:creationId xmlns:a16="http://schemas.microsoft.com/office/drawing/2014/main" id="{CB795366-4284-46D2-B684-A1F536E4E9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7913" y="0"/>
            <a:ext cx="119697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/>
          </a:p>
        </p:txBody>
      </p:sp>
      <p:pic>
        <p:nvPicPr>
          <p:cNvPr id="3085" name="Picture 35" descr="Sinterklaas20masker20plat-l">
            <a:extLst>
              <a:ext uri="{FF2B5EF4-FFF2-40B4-BE49-F238E27FC236}">
                <a16:creationId xmlns:a16="http://schemas.microsoft.com/office/drawing/2014/main" id="{42BA9163-E4CC-F465-E1FF-A68443A8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363" y="458788"/>
            <a:ext cx="2430462" cy="193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Picture 37" descr="SinterklaasKapoentje">
            <a:extLst>
              <a:ext uri="{FF2B5EF4-FFF2-40B4-BE49-F238E27FC236}">
                <a16:creationId xmlns:a16="http://schemas.microsoft.com/office/drawing/2014/main" id="{5530D399-F156-3C6F-BB24-93D4C846F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850" y="3322638"/>
            <a:ext cx="15605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39" descr="sinterklaas-4">
            <a:extLst>
              <a:ext uri="{FF2B5EF4-FFF2-40B4-BE49-F238E27FC236}">
                <a16:creationId xmlns:a16="http://schemas.microsoft.com/office/drawing/2014/main" id="{E5314CE7-2AB0-CB63-060C-31C5F748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231775"/>
            <a:ext cx="28765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41" descr="stoomboot5">
            <a:extLst>
              <a:ext uri="{FF2B5EF4-FFF2-40B4-BE49-F238E27FC236}">
                <a16:creationId xmlns:a16="http://schemas.microsoft.com/office/drawing/2014/main" id="{43E39E43-1F8A-E715-07EA-4FA95A359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700" y="519113"/>
            <a:ext cx="2767013" cy="247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Afbeelding 2">
            <a:extLst>
              <a:ext uri="{FF2B5EF4-FFF2-40B4-BE49-F238E27FC236}">
                <a16:creationId xmlns:a16="http://schemas.microsoft.com/office/drawing/2014/main" id="{4E46EE06-29B3-1898-90DC-E3816C886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663" y="6042025"/>
            <a:ext cx="2722562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hthoek 1">
            <a:extLst>
              <a:ext uri="{FF2B5EF4-FFF2-40B4-BE49-F238E27FC236}">
                <a16:creationId xmlns:a16="http://schemas.microsoft.com/office/drawing/2014/main" id="{CF893982-5DED-9342-A949-79631781E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5827713"/>
            <a:ext cx="15832137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nl-NL" sz="2800" b="1" dirty="0">
                <a:latin typeface="Arial"/>
                <a:cs typeface="Arial"/>
              </a:rPr>
              <a:t>----------------------------------------------------------------------------------------------------------------------------------</a:t>
            </a:r>
            <a:br>
              <a:rPr lang="en-US" altLang="nl-NL" sz="2800" b="1" dirty="0"/>
            </a:br>
            <a:r>
              <a:rPr lang="en-US" altLang="nl-NL" sz="2800" b="1" dirty="0">
                <a:latin typeface="Arial"/>
                <a:cs typeface="Arial"/>
              </a:rPr>
              <a:t>Sinterklaas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800" b="1" dirty="0" err="1">
                <a:latin typeface="Arial"/>
                <a:cs typeface="Arial"/>
              </a:rPr>
              <a:t>O</a:t>
            </a:r>
            <a:r>
              <a:rPr lang="en-US" altLang="nl-NL" sz="2400" b="1" dirty="0" err="1">
                <a:latin typeface="Arial"/>
                <a:cs typeface="Arial"/>
              </a:rPr>
              <a:t>pgeven</a:t>
            </a:r>
            <a:r>
              <a:rPr lang="en-US" altLang="nl-NL" sz="2400" b="1" dirty="0">
                <a:latin typeface="Arial"/>
                <a:cs typeface="Arial"/>
              </a:rPr>
              <a:t> </a:t>
            </a:r>
            <a:r>
              <a:rPr lang="en-US" altLang="nl-NL" sz="2400" b="1" dirty="0" err="1">
                <a:latin typeface="Arial"/>
                <a:cs typeface="Arial"/>
              </a:rPr>
              <a:t>kan</a:t>
            </a:r>
            <a:r>
              <a:rPr lang="en-US" altLang="nl-NL" sz="2400" b="1" dirty="0">
                <a:latin typeface="Arial"/>
                <a:cs typeface="Arial"/>
              </a:rPr>
              <a:t> t/m </a:t>
            </a:r>
            <a:r>
              <a:rPr lang="en-US" altLang="nl-NL" sz="2400" b="1" dirty="0" err="1">
                <a:latin typeface="Arial"/>
                <a:cs typeface="Arial"/>
              </a:rPr>
              <a:t>vrijdag</a:t>
            </a:r>
            <a:r>
              <a:rPr lang="en-US" altLang="nl-NL" sz="2400" b="1" dirty="0">
                <a:latin typeface="Arial"/>
                <a:cs typeface="Arial"/>
              </a:rPr>
              <a:t> 30-10-2026 via mail </a:t>
            </a:r>
            <a:r>
              <a:rPr lang="en-US" altLang="nl-NL" sz="2400" b="1" u="sng" dirty="0">
                <a:latin typeface="Arial"/>
                <a:cs typeface="Arial"/>
              </a:rPr>
              <a:t>pvbrabantmidden@enexis.nl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Naam…………………………………..…………………………………………………..</a:t>
            </a:r>
          </a:p>
          <a:p>
            <a:pPr algn="ctr">
              <a:spcBef>
                <a:spcPct val="0"/>
              </a:spcBef>
              <a:buNone/>
            </a:pPr>
            <a:r>
              <a:rPr lang="en-US" altLang="nl-NL" sz="2400" b="1" dirty="0">
                <a:latin typeface="Arial"/>
                <a:cs typeface="Arial"/>
              </a:rPr>
              <a:t>   </a:t>
            </a:r>
            <a:r>
              <a:rPr lang="en-US" altLang="nl-NL" sz="2400" b="1" dirty="0" err="1">
                <a:latin typeface="Arial"/>
                <a:cs typeface="Arial"/>
              </a:rPr>
              <a:t>Afdeling</a:t>
            </a:r>
            <a:r>
              <a:rPr lang="en-US" altLang="nl-NL" sz="2400" b="1" dirty="0">
                <a:latin typeface="Arial"/>
                <a:cs typeface="Arial"/>
              </a:rPr>
              <a:t>….………………………….…………………………………………………….    </a:t>
            </a:r>
            <a:br>
              <a:rPr lang="en-US" altLang="nl-NL" sz="2400" b="1" dirty="0">
                <a:latin typeface="Arial"/>
                <a:cs typeface="Arial"/>
              </a:rPr>
            </a:br>
            <a:r>
              <a:rPr lang="en-US" altLang="nl-NL" sz="2400" b="1" dirty="0">
                <a:latin typeface="Arial"/>
                <a:cs typeface="Arial"/>
              </a:rPr>
              <a:t>Aantal </a:t>
            </a:r>
            <a:r>
              <a:rPr lang="en-US" altLang="nl-NL" sz="2400" b="1" dirty="0" err="1">
                <a:latin typeface="Arial"/>
                <a:cs typeface="Arial"/>
              </a:rPr>
              <a:t>kinderen</a:t>
            </a:r>
            <a:r>
              <a:rPr lang="en-US" altLang="nl-NL" sz="2400" b="1" dirty="0">
                <a:latin typeface="Arial"/>
                <a:cs typeface="Arial"/>
              </a:rPr>
              <a:t> (naam + </a:t>
            </a:r>
            <a:r>
              <a:rPr lang="en-US" altLang="nl-NL" sz="2400" b="1" dirty="0" err="1">
                <a:latin typeface="Arial"/>
                <a:cs typeface="Arial"/>
              </a:rPr>
              <a:t>geb</a:t>
            </a:r>
            <a:r>
              <a:rPr lang="en-US" altLang="nl-NL" sz="2400" b="1" dirty="0">
                <a:latin typeface="Arial"/>
                <a:cs typeface="Arial"/>
              </a:rPr>
              <a:t> datum)….…………………………………………….</a:t>
            </a:r>
            <a:br>
              <a:rPr lang="en-US" altLang="nl-NL" sz="2400" b="1" dirty="0"/>
            </a:br>
            <a:r>
              <a:rPr lang="en-US" altLang="nl-NL" sz="2400" b="1" dirty="0">
                <a:latin typeface="Arial"/>
                <a:cs typeface="Arial"/>
              </a:rPr>
              <a:t>    </a:t>
            </a:r>
            <a:r>
              <a:rPr lang="en-US" altLang="nl-NL" sz="1400" b="1" dirty="0">
                <a:latin typeface="Arial"/>
                <a:cs typeface="Arial"/>
              </a:rPr>
              <a:t>let op !!</a:t>
            </a:r>
            <a:br>
              <a:rPr lang="en-US" altLang="nl-NL" sz="1400" b="1" dirty="0"/>
            </a:br>
            <a:r>
              <a:rPr lang="en-US" altLang="nl-NL" sz="1400" b="1" dirty="0">
                <a:latin typeface="Arial"/>
                <a:cs typeface="Arial"/>
              </a:rPr>
              <a:t>Eigen </a:t>
            </a:r>
            <a:r>
              <a:rPr lang="en-US" altLang="nl-NL" sz="1400" b="1" dirty="0" err="1">
                <a:latin typeface="Arial"/>
                <a:cs typeface="Arial"/>
              </a:rPr>
              <a:t>bijdrage</a:t>
            </a:r>
            <a:r>
              <a:rPr lang="en-US" altLang="nl-NL" sz="1400" b="1" dirty="0">
                <a:latin typeface="Arial"/>
                <a:cs typeface="Arial"/>
              </a:rPr>
              <a:t> </a:t>
            </a:r>
            <a:r>
              <a:rPr lang="en-US" altLang="nl-NL" sz="1400" b="1" dirty="0" err="1">
                <a:latin typeface="Arial"/>
                <a:cs typeface="Arial"/>
              </a:rPr>
              <a:t>betalen</a:t>
            </a:r>
            <a:r>
              <a:rPr lang="en-US" altLang="nl-NL" sz="1400" b="1" dirty="0">
                <a:latin typeface="Arial"/>
                <a:cs typeface="Arial"/>
              </a:rPr>
              <a:t> per bank is </a:t>
            </a:r>
            <a:r>
              <a:rPr lang="en-US" altLang="nl-NL" sz="1400" b="1" dirty="0" err="1">
                <a:latin typeface="Arial"/>
                <a:cs typeface="Arial"/>
              </a:rPr>
              <a:t>mogelijk</a:t>
            </a:r>
            <a:r>
              <a:rPr lang="en-US" altLang="nl-NL" sz="1400" b="1" dirty="0">
                <a:latin typeface="Arial"/>
                <a:cs typeface="Arial"/>
              </a:rPr>
              <a:t> op </a:t>
            </a:r>
            <a:r>
              <a:rPr lang="en-US" altLang="nl-NL" sz="1400" b="1" dirty="0" err="1">
                <a:latin typeface="Arial"/>
                <a:cs typeface="Arial"/>
              </a:rPr>
              <a:t>rekening</a:t>
            </a:r>
            <a:r>
              <a:rPr lang="en-US" altLang="nl-NL" sz="1400" b="1" dirty="0">
                <a:latin typeface="Arial"/>
                <a:cs typeface="Arial"/>
              </a:rPr>
              <a:t> nr  NL26RABO0126332096 </a:t>
            </a:r>
            <a:br>
              <a:rPr lang="en-US" altLang="nl-NL" sz="1400" b="1" dirty="0"/>
            </a:br>
            <a:r>
              <a:rPr lang="en-US" altLang="nl-NL" sz="1400" b="1" dirty="0" err="1">
                <a:latin typeface="Arial"/>
                <a:cs typeface="Arial"/>
              </a:rPr>
              <a:t>tnv</a:t>
            </a:r>
            <a:r>
              <a:rPr lang="en-US" altLang="nl-NL" sz="1400" b="1" dirty="0">
                <a:latin typeface="Arial"/>
                <a:cs typeface="Arial"/>
              </a:rPr>
              <a:t> The Energy Entertainment Club te Tilburg</a:t>
            </a:r>
            <a:br>
              <a:rPr lang="en-US" altLang="nl-NL" sz="1400" b="1" dirty="0"/>
            </a:br>
            <a:endParaRPr lang="nl-NL" altLang="nl-NL" sz="1400" dirty="0"/>
          </a:p>
        </p:txBody>
      </p:sp>
      <p:sp>
        <p:nvSpPr>
          <p:cNvPr id="3091" name="Rechthoek 2">
            <a:extLst>
              <a:ext uri="{FF2B5EF4-FFF2-40B4-BE49-F238E27FC236}">
                <a16:creationId xmlns:a16="http://schemas.microsoft.com/office/drawing/2014/main" id="{A2042CAD-3B51-280F-C42C-1E3B02F1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525" y="4938713"/>
            <a:ext cx="790575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nl-NL" b="1" dirty="0"/>
              <a:t> </a:t>
            </a:r>
            <a:r>
              <a:rPr lang="en-US" altLang="nl-NL" sz="1800" b="1" dirty="0" err="1"/>
              <a:t>kinderen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buiten</a:t>
            </a:r>
            <a:r>
              <a:rPr lang="en-US" altLang="nl-NL" sz="1800" b="1" dirty="0"/>
              <a:t> de </a:t>
            </a:r>
            <a:r>
              <a:rPr lang="en-US" altLang="nl-NL" sz="1800" b="1" dirty="0" err="1"/>
              <a:t>leeftijdcategorie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mogen</a:t>
            </a:r>
            <a:r>
              <a:rPr lang="en-US" altLang="nl-NL" sz="1800" b="1" dirty="0"/>
              <a:t> </a:t>
            </a:r>
            <a:r>
              <a:rPr lang="en-US" altLang="nl-NL" sz="1800" b="1" dirty="0" err="1"/>
              <a:t>meedoen</a:t>
            </a:r>
            <a:r>
              <a:rPr lang="en-US" altLang="nl-NL" sz="1800" b="1" dirty="0"/>
              <a:t> , </a:t>
            </a:r>
            <a:r>
              <a:rPr lang="en-US" altLang="nl-NL" sz="1800" b="1" dirty="0" err="1"/>
              <a:t>graag</a:t>
            </a:r>
            <a:r>
              <a:rPr lang="en-US" altLang="nl-NL" sz="1800" b="1" dirty="0"/>
              <a:t> contact </a:t>
            </a:r>
            <a:r>
              <a:rPr lang="en-US" altLang="nl-NL" sz="1800" b="1" dirty="0" err="1"/>
              <a:t>opnemen</a:t>
            </a:r>
            <a:r>
              <a:rPr lang="en-US" altLang="nl-NL" sz="1800" b="1" dirty="0"/>
              <a:t> met Julian Mommers </a:t>
            </a:r>
            <a:r>
              <a:rPr lang="en-US" altLang="nl-NL" sz="1800" b="1" dirty="0" err="1"/>
              <a:t>ivm</a:t>
            </a:r>
            <a:r>
              <a:rPr lang="en-US" altLang="nl-NL" sz="1800" b="1" dirty="0"/>
              <a:t> de </a:t>
            </a:r>
            <a:r>
              <a:rPr lang="en-US" altLang="nl-NL" sz="1800" b="1" dirty="0" err="1"/>
              <a:t>voorwaarden</a:t>
            </a:r>
            <a:r>
              <a:rPr lang="en-US" altLang="nl-NL" sz="1800" b="1" dirty="0"/>
              <a:t>.</a:t>
            </a:r>
          </a:p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b="1" dirty="0"/>
            </a:br>
            <a:br>
              <a:rPr lang="en-US" altLang="nl-NL" b="1" dirty="0"/>
            </a:br>
            <a:r>
              <a:rPr lang="en-US" altLang="nl-NL" b="1" dirty="0"/>
              <a:t>  </a:t>
            </a:r>
            <a:br>
              <a:rPr lang="en-US" altLang="nl-NL" dirty="0"/>
            </a:br>
            <a:r>
              <a:rPr lang="en-US" altLang="nl-NL" dirty="0"/>
              <a:t> </a:t>
            </a:r>
            <a:endParaRPr lang="nl-NL" altLang="nl-NL" sz="1800" dirty="0"/>
          </a:p>
        </p:txBody>
      </p:sp>
      <p:sp>
        <p:nvSpPr>
          <p:cNvPr id="3092" name="Rechthoek 3">
            <a:extLst>
              <a:ext uri="{FF2B5EF4-FFF2-40B4-BE49-F238E27FC236}">
                <a16:creationId xmlns:a16="http://schemas.microsoft.com/office/drawing/2014/main" id="{E6311167-04AB-09CC-2376-7FDC95C22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5931" y="2201862"/>
            <a:ext cx="81280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l-NL" sz="2000" b="1" u="sng" dirty="0">
                <a:latin typeface="Arial"/>
                <a:cs typeface="Arial"/>
              </a:rPr>
              <a:t>W</a:t>
            </a:r>
            <a:r>
              <a:rPr lang="nl-NL" altLang="nl-NL" sz="1800" b="1" u="sng" dirty="0">
                <a:latin typeface="Arial"/>
                <a:cs typeface="Arial"/>
              </a:rPr>
              <a:t>anneer</a:t>
            </a:r>
            <a:r>
              <a:rPr lang="nl-NL" altLang="nl-NL" sz="1800" b="1" dirty="0">
                <a:latin typeface="Arial"/>
                <a:cs typeface="Arial"/>
              </a:rPr>
              <a:t>: Zondag 22 November 2026.</a:t>
            </a:r>
            <a:br>
              <a:rPr lang="nl-NL" altLang="nl-NL" sz="1800" b="1" dirty="0"/>
            </a:br>
            <a:r>
              <a:rPr lang="nl-NL" altLang="nl-NL" sz="1800" b="1" u="sng" dirty="0">
                <a:latin typeface="Arial"/>
                <a:cs typeface="Arial"/>
              </a:rPr>
              <a:t>Hoe laat</a:t>
            </a:r>
            <a:r>
              <a:rPr lang="nl-NL" altLang="nl-NL" sz="1800" b="1" dirty="0">
                <a:latin typeface="Arial"/>
                <a:cs typeface="Arial"/>
              </a:rPr>
              <a:t>: 13.30 uur tot ongeveer 16.00 uur.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 </a:t>
            </a:r>
            <a:r>
              <a:rPr lang="nl-NL" altLang="nl-NL" sz="1800" b="1" u="sng" dirty="0">
                <a:latin typeface="Arial"/>
                <a:cs typeface="Arial"/>
              </a:rPr>
              <a:t>Voor wie</a:t>
            </a:r>
            <a:r>
              <a:rPr lang="nl-NL" altLang="nl-NL" sz="1800" b="1" dirty="0">
                <a:latin typeface="Arial"/>
                <a:cs typeface="Arial"/>
              </a:rPr>
              <a:t>: leden met thuiswonende kinderen t/m 8 jaar.</a:t>
            </a:r>
            <a:br>
              <a:rPr lang="nl-NL" altLang="nl-NL" sz="1800" b="1" dirty="0"/>
            </a:br>
            <a:r>
              <a:rPr lang="nl-NL" altLang="nl-NL" sz="1800" b="1" dirty="0">
                <a:latin typeface="Arial"/>
                <a:cs typeface="Arial"/>
              </a:rPr>
              <a:t>          Of leden met kleinkinderen t/m 8 jaar.</a:t>
            </a: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93" name="Rechthoek 4">
            <a:extLst>
              <a:ext uri="{FF2B5EF4-FFF2-40B4-BE49-F238E27FC236}">
                <a16:creationId xmlns:a16="http://schemas.microsoft.com/office/drawing/2014/main" id="{6153DE99-165D-3FF3-DE66-43940235A1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1550" y="3486150"/>
            <a:ext cx="8128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l-NL" altLang="nl-NL" sz="1800" b="1" u="sng"/>
              <a:t>Waar</a:t>
            </a:r>
            <a:r>
              <a:rPr lang="nl-NL" altLang="nl-NL" sz="1800" b="1"/>
              <a:t>: Kantine Enexis.</a:t>
            </a:r>
            <a:br>
              <a:rPr lang="nl-NL" altLang="nl-NL" sz="1800" b="1"/>
            </a:br>
            <a:r>
              <a:rPr lang="nl-NL" altLang="nl-NL" sz="1800" b="1"/>
              <a:t>                   Atlasstraat 1 Tilburg.</a:t>
            </a:r>
            <a:br>
              <a:rPr lang="nl-NL" altLang="nl-NL" sz="1800" b="1"/>
            </a:br>
            <a:r>
              <a:rPr lang="nl-NL" altLang="nl-NL" sz="1800" b="1"/>
              <a:t>	</a:t>
            </a:r>
            <a:r>
              <a:rPr lang="nl-NL" altLang="nl-NL" sz="1800" b="1" u="sng"/>
              <a:t>Eigen bijdrage</a:t>
            </a:r>
            <a:r>
              <a:rPr lang="nl-NL" altLang="nl-NL" sz="1800" b="1"/>
              <a:t>: €5,00 per kind.</a:t>
            </a:r>
            <a:br>
              <a:rPr lang="en-US" altLang="nl-NL" sz="1800" b="1"/>
            </a:br>
            <a:endParaRPr lang="nl-NL" altLang="nl-NL" sz="1800"/>
          </a:p>
        </p:txBody>
      </p:sp>
      <p:sp>
        <p:nvSpPr>
          <p:cNvPr id="3094" name="Rechthoek 1">
            <a:extLst>
              <a:ext uri="{FF2B5EF4-FFF2-40B4-BE49-F238E27FC236}">
                <a16:creationId xmlns:a16="http://schemas.microsoft.com/office/drawing/2014/main" id="{E536CD3E-08CD-8B09-9FD0-68B7E854E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613" y="3097213"/>
            <a:ext cx="812800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br>
              <a:rPr lang="en-US" altLang="nl-NL" sz="2800" b="1"/>
            </a:br>
            <a:br>
              <a:rPr lang="en-US" altLang="nl-NL" sz="1800" b="1"/>
            </a:br>
            <a:r>
              <a:rPr lang="en-US" altLang="nl-NL" sz="1800" b="1"/>
              <a:t>Ouders mogen zelf </a:t>
            </a:r>
            <a:r>
              <a:rPr lang="en-US" altLang="nl-NL" sz="2800" b="1" u="sng"/>
              <a:t>1</a:t>
            </a:r>
            <a:r>
              <a:rPr lang="en-US" altLang="nl-NL" sz="1800" b="1"/>
              <a:t> kadootje uitzoeken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 uit </a:t>
            </a:r>
            <a:r>
              <a:rPr lang="en-US" altLang="nl-NL" sz="1800" b="1" u="sng"/>
              <a:t>het intertoys boek of intertoys site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nl-NL" sz="1800" b="1"/>
              <a:t>twv maximaal 17,50 euro</a:t>
            </a:r>
            <a:br>
              <a:rPr lang="en-US" altLang="nl-NL" sz="1800" b="1"/>
            </a:br>
            <a:r>
              <a:rPr lang="en-US" altLang="nl-NL" sz="1800" b="1"/>
              <a:t>aub zsm doorgeven aan J Mommers (julian.mommers@enexis.nl)</a:t>
            </a:r>
            <a:br>
              <a:rPr lang="en-US" altLang="nl-NL" sz="1200" b="1"/>
            </a:br>
            <a:endParaRPr lang="nl-NL" altLang="nl-NL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A7483C-7F54-434E-9B2D-80075AEAEA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4900B-737B-4CB6-BFC7-28034B557F46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7A28125F-0158-4C5D-8B69-C997BC0A89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D26679F-684C-4021-8774-DB9941660C2E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691c5d93-7406-4a48-be64-de710b50e108"/>
    <ds:schemaRef ds:uri="http://schemas.microsoft.com/office/infopath/2007/PartnerControls"/>
    <ds:schemaRef ds:uri="http://purl.org/dc/elements/1.1/"/>
    <ds:schemaRef ds:uri="58c1c451-f9b7-4ee8-ac93-ceccce8cbe43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c77dc5d5-1840-4715-a0b4-893a2b371d80}" enabled="1" method="Standard" siteId="{ad89fa4f-e4a0-4ddb-9d18-f7eeec649f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227</Words>
  <Application>Microsoft Office PowerPoint</Application>
  <PresentationFormat>Aangepast</PresentationFormat>
  <Paragraphs>12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                               Uitnodiging                 Sinterklaas                   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Uitnodiging, Sinterklaas</dc:title>
  <dc:creator>jmommers</dc:creator>
  <cp:lastModifiedBy>Mommers, Julian</cp:lastModifiedBy>
  <cp:revision>24</cp:revision>
  <cp:lastPrinted>2025-09-24T11:14:48Z</cp:lastPrinted>
  <dcterms:created xsi:type="dcterms:W3CDTF">2010-09-18T14:21:07Z</dcterms:created>
  <dcterms:modified xsi:type="dcterms:W3CDTF">2026-10-27T14:52:42Z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