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6256000" cy="9144000"/>
  <p:notesSz cx="6669088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493017-E139-4634-B1DD-CD2A117F846C}" v="11" dt="2026-11-05T13:09:47.7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370" y="96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19200" y="2840569"/>
            <a:ext cx="13817600" cy="196003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5-11-2026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9033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5-11-2026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3498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4113" y="5875867"/>
            <a:ext cx="138176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84113" y="3875619"/>
            <a:ext cx="138176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5-11-2026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2270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1" y="2844801"/>
            <a:ext cx="5350933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31468" y="2844801"/>
            <a:ext cx="5350933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5-11-2026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1841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800" y="366184"/>
            <a:ext cx="146304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12801" y="2046817"/>
            <a:ext cx="7182556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12801" y="2899833"/>
            <a:ext cx="7182556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8257824" y="2046817"/>
            <a:ext cx="7185377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8257824" y="2899833"/>
            <a:ext cx="7185377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5-11-2026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4768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5-11-2026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7341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5-11-2026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8532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801" y="364067"/>
            <a:ext cx="5348113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355644" y="364068"/>
            <a:ext cx="9087557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12801" y="1913468"/>
            <a:ext cx="5348113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5-11-2026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8954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86290" y="6400801"/>
            <a:ext cx="97536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186290" y="817033"/>
            <a:ext cx="9753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186290" y="7156452"/>
            <a:ext cx="97536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5-11-2026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717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5-11-2026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302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199" y="488951"/>
            <a:ext cx="2743201" cy="104013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1" y="488951"/>
            <a:ext cx="7958668" cy="104013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C309-A2E2-4435-8D85-3977C3D31F1D}" type="datetimeFigureOut">
              <a:rPr lang="nl-NL" smtClean="0"/>
              <a:t>5-11-2026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7142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12800" y="366184"/>
            <a:ext cx="146304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12800" y="2133602"/>
            <a:ext cx="146304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12800" y="8475135"/>
            <a:ext cx="37930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2C309-A2E2-4435-8D85-3977C3D31F1D}" type="datetimeFigureOut">
              <a:rPr lang="nl-NL" smtClean="0"/>
              <a:t>5-11-2026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5554134" y="8475135"/>
            <a:ext cx="5147733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1650133" y="8475135"/>
            <a:ext cx="37930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1CC38-BF21-498B-8651-3213A5DC15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9667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hyperlink" Target="http://www.google.nl/url?sa=i&amp;rct=j&amp;q=&amp;esrc=s&amp;frm=1&amp;source=images&amp;cd=&amp;cad=rja&amp;uact=8&amp;ved=0CAcQjRw&amp;url=http://www.kasteellimbricht.eu/bowlen-in-sittard-geleen/6/td/bowling-actie-in-sittard-geleen/73/&amp;ei=Oo9TVKudJcbBPOThgaAL&amp;bvm=bv.78677474,d.ZWU&amp;psig=AFQjCNG3wdxtV-5cvZn2UxRMr7Ld68bTqg&amp;ust=1414848703375024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http://www.nevenfotografie.nl/wp-content/uploads/2010/03/MG_3478.jpg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encrypted-tbn2.gstatic.com/images?q=tbn:ANd9GcTKfPdOWOuvrGjF_3M7eQWciC8_6iPKn1-5Z1fWn36P5ik-dAc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362" y="7319769"/>
            <a:ext cx="1868775" cy="125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31601" y="329521"/>
            <a:ext cx="5141600" cy="196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5400"/>
              <a:t>BOWLING</a:t>
            </a:r>
          </a:p>
          <a:p>
            <a:pPr algn="ctr"/>
            <a:r>
              <a:rPr lang="nl-NL" sz="2800"/>
              <a:t>Met vooraf saté of schnitzel menu</a:t>
            </a:r>
          </a:p>
          <a:p>
            <a:pPr algn="ctr"/>
            <a:r>
              <a:rPr lang="nl-NL" sz="1200"/>
              <a:t>(consumpties zijn voor eigen rekening)</a:t>
            </a:r>
          </a:p>
          <a:p>
            <a:pPr algn="ctr"/>
            <a:endParaRPr lang="nl-NL" sz="280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731659" y="1973394"/>
            <a:ext cx="616530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600" b="1" i="1">
                <a:latin typeface="Arial" charset="0"/>
                <a:cs typeface="Arial" charset="0"/>
              </a:rPr>
              <a:t>Wat hebben wij voor u geregeld: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600">
                <a:latin typeface="Arial" charset="0"/>
                <a:cs typeface="Arial" charset="0"/>
              </a:rPr>
              <a:t>Van 18.30 uur t/m 20.00 uur saté of schnitzel menu.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600">
                <a:latin typeface="Arial" charset="0"/>
                <a:cs typeface="Arial" charset="0"/>
              </a:rPr>
              <a:t>Daarna van 20.00 uur t/m 21.00 uur bowlen.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400">
                <a:latin typeface="Arial" charset="0"/>
                <a:cs typeface="Arial" charset="0"/>
              </a:rPr>
              <a:t>Geef wel even door als je </a:t>
            </a:r>
            <a:r>
              <a:rPr lang="nl-NL" sz="1400" b="1" u="sng">
                <a:latin typeface="Arial" charset="0"/>
                <a:cs typeface="Arial" charset="0"/>
              </a:rPr>
              <a:t>niet</a:t>
            </a:r>
            <a:r>
              <a:rPr lang="nl-NL" sz="1400">
                <a:latin typeface="Arial" charset="0"/>
                <a:cs typeface="Arial" charset="0"/>
              </a:rPr>
              <a:t> wilt bowlen !</a:t>
            </a:r>
          </a:p>
        </p:txBody>
      </p:sp>
      <p:pic>
        <p:nvPicPr>
          <p:cNvPr id="1026" name="Picture 2" descr="http://www.nevenfotografie.nl/wp-content/uploads/2010/03/MG_3478-300x200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575" y="-26150888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hoek 6"/>
          <p:cNvSpPr/>
          <p:nvPr/>
        </p:nvSpPr>
        <p:spPr>
          <a:xfrm>
            <a:off x="2985550" y="3146528"/>
            <a:ext cx="6832319" cy="289310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2000" b="1" u="sng"/>
              <a:t>W</a:t>
            </a:r>
            <a:r>
              <a:rPr lang="nl-NL" b="1" u="sng"/>
              <a:t>anneer	</a:t>
            </a:r>
            <a:r>
              <a:rPr lang="nl-NL" b="1"/>
              <a:t>	: vrijdag 22-01-2027</a:t>
            </a:r>
            <a:br>
              <a:rPr lang="nl-NL" b="1"/>
            </a:br>
            <a:r>
              <a:rPr lang="nl-NL" b="1" u="sng"/>
              <a:t>Hoe laat	</a:t>
            </a:r>
            <a:r>
              <a:rPr lang="nl-NL" b="1"/>
              <a:t>	: vanaf 18.15 uur tot 21.00 uur.</a:t>
            </a:r>
            <a:br>
              <a:rPr lang="nl-NL" b="1"/>
            </a:br>
            <a:r>
              <a:rPr lang="nl-NL" b="1" u="sng"/>
              <a:t>Voor wie	</a:t>
            </a:r>
            <a:r>
              <a:rPr lang="nl-NL" b="1"/>
              <a:t>	: leden met partner en thuiswonende </a:t>
            </a:r>
          </a:p>
          <a:p>
            <a:r>
              <a:rPr lang="nl-NL" b="1"/>
              <a:t>		  kinderen (minimale leeftijd 10 jaar).       </a:t>
            </a:r>
            <a:br>
              <a:rPr lang="nl-NL" b="1"/>
            </a:br>
            <a:r>
              <a:rPr lang="nl-NL" b="1" u="sng"/>
              <a:t>Waar</a:t>
            </a:r>
            <a:r>
              <a:rPr lang="nl-NL" b="1"/>
              <a:t>		: De Dolfijn</a:t>
            </a:r>
          </a:p>
          <a:p>
            <a:r>
              <a:rPr lang="nl-NL" b="1"/>
              <a:t>                                     Ringbaan Oost 2a</a:t>
            </a:r>
          </a:p>
          <a:p>
            <a:r>
              <a:rPr lang="nl-NL" b="1"/>
              <a:t>                                     5013 CA Tilburg </a:t>
            </a:r>
          </a:p>
          <a:p>
            <a:r>
              <a:rPr lang="nl-NL" b="1"/>
              <a:t>                                     013-2037138 </a:t>
            </a:r>
            <a:br>
              <a:rPr lang="nl-NL" b="1"/>
            </a:br>
            <a:r>
              <a:rPr lang="nl-NL" b="1" u="sng"/>
              <a:t>Eigen bijdrage</a:t>
            </a:r>
            <a:r>
              <a:rPr lang="nl-NL" b="1"/>
              <a:t>	: €10 per persoon</a:t>
            </a:r>
          </a:p>
          <a:p>
            <a:r>
              <a:rPr lang="nl-NL" b="1" u="sng" err="1"/>
              <a:t>Introduce’s</a:t>
            </a:r>
            <a:r>
              <a:rPr lang="nl-NL" b="1"/>
              <a:t>	: Indien mogelijk tegen kostprijs 28 euro pp.</a:t>
            </a:r>
            <a:endParaRPr lang="nl-NL" u="sng"/>
          </a:p>
        </p:txBody>
      </p:sp>
      <p:sp>
        <p:nvSpPr>
          <p:cNvPr id="10" name="Tekstvak 9"/>
          <p:cNvSpPr txBox="1"/>
          <p:nvPr/>
        </p:nvSpPr>
        <p:spPr>
          <a:xfrm>
            <a:off x="6056779" y="7866"/>
            <a:ext cx="4384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/>
              <a:t>De Personeelsvereniging organiseert voor U:</a:t>
            </a:r>
          </a:p>
        </p:txBody>
      </p:sp>
      <p:sp>
        <p:nvSpPr>
          <p:cNvPr id="11" name="Rechthoek 10"/>
          <p:cNvSpPr/>
          <p:nvPr/>
        </p:nvSpPr>
        <p:spPr>
          <a:xfrm>
            <a:off x="3860289" y="6692353"/>
            <a:ext cx="8010334" cy="193899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900" b="1"/>
              <a:t>-----------------------------------------------------------------------------------------------------------------------------------------------------------------------------------------------</a:t>
            </a:r>
            <a:br>
              <a:rPr lang="en-US" sz="900" b="1"/>
            </a:br>
            <a:r>
              <a:rPr lang="en-US" sz="1200" b="1"/>
              <a:t>                                                                                      </a:t>
            </a:r>
            <a:r>
              <a:rPr lang="en-US" sz="1200"/>
              <a:t>Bowling  </a:t>
            </a:r>
            <a:br>
              <a:rPr lang="en-US" sz="1200"/>
            </a:br>
            <a:r>
              <a:rPr lang="en-US" sz="1200" b="1" err="1"/>
              <a:t>Opgeven</a:t>
            </a:r>
            <a:r>
              <a:rPr lang="en-US" sz="1200" b="1"/>
              <a:t> </a:t>
            </a:r>
            <a:r>
              <a:rPr lang="en-US" sz="1200" b="1" err="1"/>
              <a:t>kan</a:t>
            </a:r>
            <a:r>
              <a:rPr lang="en-US" sz="1200" b="1"/>
              <a:t> via </a:t>
            </a:r>
            <a:r>
              <a:rPr lang="en-US" sz="1200" b="1" err="1"/>
              <a:t>mailadres</a:t>
            </a:r>
            <a:r>
              <a:rPr lang="en-US" sz="1200" b="1"/>
              <a:t> </a:t>
            </a:r>
            <a:r>
              <a:rPr lang="en-US" sz="1200" b="1" u="sng"/>
              <a:t>pvbrabantmidden@enexis.nl t/m </a:t>
            </a:r>
            <a:r>
              <a:rPr lang="en-US" sz="1200" b="1" u="sng" err="1"/>
              <a:t>vrijdag</a:t>
            </a:r>
            <a:r>
              <a:rPr lang="en-US" sz="1200" b="1" u="sng"/>
              <a:t> 8</a:t>
            </a:r>
            <a:r>
              <a:rPr lang="en-US" sz="1200" b="1"/>
              <a:t> </a:t>
            </a:r>
            <a:r>
              <a:rPr lang="en-US" sz="1200" b="1" err="1"/>
              <a:t>januari</a:t>
            </a:r>
            <a:r>
              <a:rPr lang="en-US" sz="1200" b="1"/>
              <a:t> 2027</a:t>
            </a:r>
            <a:endParaRPr lang="en-US" sz="1200" b="1">
              <a:cs typeface="Calibri"/>
            </a:endParaRPr>
          </a:p>
          <a:p>
            <a:r>
              <a:rPr lang="en-US" sz="1200" b="1"/>
              <a:t>Naam…………………………………..…………………………………………………..</a:t>
            </a:r>
          </a:p>
          <a:p>
            <a:r>
              <a:rPr lang="en-US" sz="1200" b="1" err="1"/>
              <a:t>Afdeling</a:t>
            </a:r>
            <a:r>
              <a:rPr lang="en-US" sz="1200" b="1"/>
              <a:t>….………………………….…………………………………………………….    </a:t>
            </a:r>
          </a:p>
          <a:p>
            <a:r>
              <a:rPr lang="en-US" sz="1200" b="1" err="1"/>
              <a:t>Deelnemer</a:t>
            </a:r>
            <a:r>
              <a:rPr lang="en-US" sz="1200" b="1"/>
              <a:t>(s)……………………………………………………………………………</a:t>
            </a:r>
          </a:p>
          <a:p>
            <a:r>
              <a:rPr lang="en-US" sz="1200" b="1"/>
              <a:t>Kind(</a:t>
            </a:r>
            <a:r>
              <a:rPr lang="en-US" sz="1200" b="1" err="1"/>
              <a:t>eren</a:t>
            </a:r>
            <a:r>
              <a:rPr lang="en-US" sz="1200" b="1"/>
              <a:t>) incl </a:t>
            </a:r>
            <a:r>
              <a:rPr lang="en-US" sz="1200" b="1" err="1"/>
              <a:t>leeftijd</a:t>
            </a:r>
            <a:r>
              <a:rPr lang="en-US" sz="1200" b="1"/>
              <a:t>……………………………………………………………..</a:t>
            </a:r>
          </a:p>
          <a:p>
            <a:r>
              <a:rPr lang="en-US" sz="1200" b="1" err="1"/>
              <a:t>Doet</a:t>
            </a:r>
            <a:r>
              <a:rPr lang="en-US" sz="1200" b="1"/>
              <a:t> </a:t>
            </a:r>
            <a:r>
              <a:rPr lang="en-US" sz="1200" b="1" err="1"/>
              <a:t>wel</a:t>
            </a:r>
            <a:r>
              <a:rPr lang="en-US" sz="1200" b="1"/>
              <a:t>/</a:t>
            </a:r>
            <a:r>
              <a:rPr lang="en-US" sz="1200" b="1" err="1"/>
              <a:t>niet</a:t>
            </a:r>
            <a:r>
              <a:rPr lang="en-US" sz="1200" b="1"/>
              <a:t> mee met </a:t>
            </a:r>
            <a:r>
              <a:rPr lang="en-US" sz="1200" b="1" err="1"/>
              <a:t>bowlen</a:t>
            </a:r>
            <a:r>
              <a:rPr lang="en-US" sz="1200" b="1"/>
              <a:t>……………………………………………….</a:t>
            </a:r>
            <a:br>
              <a:rPr lang="en-US" sz="900" b="1"/>
            </a:br>
            <a:r>
              <a:rPr lang="en-US" sz="900" b="1"/>
              <a:t>         </a:t>
            </a:r>
            <a:br>
              <a:rPr lang="en-US" sz="900" b="1"/>
            </a:br>
            <a:r>
              <a:rPr lang="en-US" sz="900" b="1"/>
              <a:t>let op !!            Eigen </a:t>
            </a:r>
            <a:r>
              <a:rPr lang="en-US" sz="900" b="1" err="1"/>
              <a:t>bijdrage</a:t>
            </a:r>
            <a:r>
              <a:rPr lang="en-US" sz="900" b="1"/>
              <a:t> </a:t>
            </a:r>
            <a:r>
              <a:rPr lang="en-US" sz="900" b="1" err="1"/>
              <a:t>betalen</a:t>
            </a:r>
            <a:r>
              <a:rPr lang="en-US" sz="900" b="1"/>
              <a:t> per bank is </a:t>
            </a:r>
            <a:r>
              <a:rPr lang="en-US" sz="900" b="1" err="1"/>
              <a:t>mogelijk</a:t>
            </a:r>
            <a:r>
              <a:rPr lang="en-US" sz="900" b="1"/>
              <a:t> op </a:t>
            </a:r>
            <a:r>
              <a:rPr lang="en-US" sz="900" b="1" err="1"/>
              <a:t>rekening</a:t>
            </a:r>
            <a:r>
              <a:rPr lang="en-US" sz="900" b="1"/>
              <a:t> nr NL26RABO 0126332096 </a:t>
            </a:r>
            <a:br>
              <a:rPr lang="en-US" sz="900" b="1"/>
            </a:br>
            <a:r>
              <a:rPr lang="en-US" sz="900" b="1"/>
              <a:t>                           </a:t>
            </a:r>
            <a:r>
              <a:rPr lang="en-US" sz="900" b="1" err="1"/>
              <a:t>tnv</a:t>
            </a:r>
            <a:r>
              <a:rPr lang="en-US" sz="900" b="1"/>
              <a:t> The Energy Entertainment Club te Tilburg (</a:t>
            </a:r>
            <a:r>
              <a:rPr lang="en-US" sz="900" b="1" err="1"/>
              <a:t>geef</a:t>
            </a:r>
            <a:r>
              <a:rPr lang="en-US" sz="900" b="1"/>
              <a:t> </a:t>
            </a:r>
            <a:r>
              <a:rPr lang="en-US" sz="900" b="1" err="1"/>
              <a:t>wel</a:t>
            </a:r>
            <a:r>
              <a:rPr lang="en-US" sz="900" b="1"/>
              <a:t> even </a:t>
            </a:r>
            <a:r>
              <a:rPr lang="en-US" sz="900" b="1" err="1"/>
              <a:t>aan</a:t>
            </a:r>
            <a:r>
              <a:rPr lang="en-US" sz="900" b="1"/>
              <a:t> Emma door </a:t>
            </a:r>
            <a:r>
              <a:rPr lang="en-US" sz="900" b="1" err="1"/>
              <a:t>dat</a:t>
            </a:r>
            <a:r>
              <a:rPr lang="en-US" sz="900" b="1"/>
              <a:t> je per bank </a:t>
            </a:r>
            <a:r>
              <a:rPr lang="en-US" sz="900" b="1" err="1"/>
              <a:t>betaald</a:t>
            </a:r>
            <a:r>
              <a:rPr lang="en-US" sz="900" b="1"/>
              <a:t>)</a:t>
            </a:r>
            <a:endParaRPr lang="nl-NL" sz="90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184" y="398416"/>
            <a:ext cx="3149158" cy="1765778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8200" y="4650180"/>
            <a:ext cx="2148412" cy="136717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359D3DED-2B5A-4BAD-B87B-94E8F3E5EF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86320" y="500108"/>
            <a:ext cx="4569157" cy="2716372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0DEC943C-3D67-49EF-90C4-AE9C668D8E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175" y="4499992"/>
            <a:ext cx="2050185" cy="176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08319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3BBF91B-F99B-4CD4-82CC-43F551715859}">
  <ds:schemaRefs>
    <ds:schemaRef ds:uri="58c1c451-f9b7-4ee8-ac93-ceccce8cbe43"/>
    <ds:schemaRef ds:uri="691c5d93-7406-4a48-be64-de710b50e1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52DD7B0-9F55-40CE-A610-ECD60BDD01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EA4EC91-DE19-4E07-ABEE-E4ACA17EEA56}">
  <ds:schemaRefs>
    <ds:schemaRef ds:uri="http://schemas.microsoft.com/office/2006/documentManagement/types"/>
    <ds:schemaRef ds:uri="691c5d93-7406-4a48-be64-de710b50e108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58c1c451-f9b7-4ee8-ac93-ceccce8cbe43"/>
    <ds:schemaRef ds:uri="http://purl.org/dc/dcmitype/"/>
    <ds:schemaRef ds:uri="http://schemas.microsoft.com/office/infopath/2007/PartnerControls"/>
    <ds:schemaRef ds:uri="http://www.w3.org/XML/1998/namespace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c77dc5d5-1840-4715-a0b4-893a2b371d80}" enabled="1" method="Standard" siteId="{ad89fa4f-e4a0-4ddb-9d18-f7eeec649ff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</Words>
  <Application>Microsoft Office PowerPoint</Application>
  <PresentationFormat>Aangepast</PresentationFormat>
  <Paragraphs>20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4" baseType="lpstr">
      <vt:lpstr>Arial</vt:lpstr>
      <vt:lpstr>Calibri</vt:lpstr>
      <vt:lpstr>Kantoorthema</vt:lpstr>
      <vt:lpstr>PowerPoint-presentatie</vt:lpstr>
    </vt:vector>
  </TitlesOfParts>
  <Company>Enexis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Wortel, Ger</dc:creator>
  <cp:lastModifiedBy>Mommers, Julian</cp:lastModifiedBy>
  <cp:revision>1</cp:revision>
  <cp:lastPrinted>2018-12-21T15:11:20Z</cp:lastPrinted>
  <dcterms:created xsi:type="dcterms:W3CDTF">2013-08-27T07:31:48Z</dcterms:created>
  <dcterms:modified xsi:type="dcterms:W3CDTF">2026-11-05T13:09:47Z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0x010100142010E52696904EA28E63C16B6EF857</vt:lpwstr>
  </property>
  <property fmtid="{D5CDD505-2E9C-101B-9397-08002B2CF9AE}" pid="3" name="MediaServiceImageTags">
    <vt:lpwstr/>
  </property>
</Properties>
</file>